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udiowide"/>
      <p:regular r:id="rId20"/>
    </p:embeddedFont>
    <p:embeddedFont>
      <p:font typeface="Ubuntu"/>
      <p:regular r:id="rId21"/>
      <p:bold r:id="rId22"/>
      <p:italic r:id="rId23"/>
      <p:boldItalic r:id="rId24"/>
    </p:embeddedFont>
    <p:embeddedFont>
      <p:font typeface="Advent Pro SemiBold"/>
      <p:regular r:id="rId25"/>
      <p:bold r:id="rId26"/>
    </p:embeddedFont>
    <p:embeddedFont>
      <p:font typeface="Staatliches"/>
      <p:regular r:id="rId27"/>
    </p:embeddedFont>
    <p:embeddedFont>
      <p:font typeface="Fira Sans Extra Condensed Medium"/>
      <p:regular r:id="rId28"/>
      <p:bold r:id="rId29"/>
      <p:italic r:id="rId30"/>
      <p:boldItalic r:id="rId31"/>
    </p:embeddedFont>
    <p:embeddedFont>
      <p:font typeface="Fira Sans Condensed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211886-7871-4D74-AE52-92240AE7E0B0}">
  <a:tblStyle styleId="{F5211886-7871-4D74-AE52-92240AE7E0B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7201D8F-35BC-4F22-8881-50B43782258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33" Type="http://schemas.openxmlformats.org/officeDocument/2006/relationships/font" Target="fonts/FiraSansCondensedMedium-bold.fntdata"/><Relationship Id="rId32" Type="http://schemas.openxmlformats.org/officeDocument/2006/relationships/font" Target="fonts/FiraSansCondensedMedium-regular.fntdata"/><Relationship Id="rId35" Type="http://schemas.openxmlformats.org/officeDocument/2006/relationships/font" Target="fonts/FiraSansCondensedMedium-boldItalic.fntdata"/><Relationship Id="rId34" Type="http://schemas.openxmlformats.org/officeDocument/2006/relationships/font" Target="fonts/FiraSansCondensedMedium-italic.fntdata"/><Relationship Id="rId20" Type="http://schemas.openxmlformats.org/officeDocument/2006/relationships/font" Target="fonts/Audiowide-regular.fntdata"/><Relationship Id="rId22" Type="http://schemas.openxmlformats.org/officeDocument/2006/relationships/font" Target="fonts/Ubuntu-bold.fntdata"/><Relationship Id="rId21" Type="http://schemas.openxmlformats.org/officeDocument/2006/relationships/font" Target="fonts/Ubuntu-regular.fntdata"/><Relationship Id="rId24" Type="http://schemas.openxmlformats.org/officeDocument/2006/relationships/font" Target="fonts/Ubuntu-boldItalic.fntdata"/><Relationship Id="rId23" Type="http://schemas.openxmlformats.org/officeDocument/2006/relationships/font" Target="fonts/Ubuntu-italic.fntdata"/><Relationship Id="rId26" Type="http://schemas.openxmlformats.org/officeDocument/2006/relationships/font" Target="fonts/AdventProSemiBold-bold.fntdata"/><Relationship Id="rId25" Type="http://schemas.openxmlformats.org/officeDocument/2006/relationships/font" Target="fonts/AdventProSemiBold-regular.fntdata"/><Relationship Id="rId28" Type="http://schemas.openxmlformats.org/officeDocument/2006/relationships/font" Target="fonts/FiraSansExtraCondensedMedium-regular.fntdata"/><Relationship Id="rId27" Type="http://schemas.openxmlformats.org/officeDocument/2006/relationships/font" Target="fonts/Staatliches-regular.fntdata"/><Relationship Id="rId29" Type="http://schemas.openxmlformats.org/officeDocument/2006/relationships/font" Target="fonts/FiraSansExtraCondensedMedium-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c0a3bf06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c0a3bf06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cf62fc38d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cf62fc38d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Sergio</a:t>
            </a:r>
            <a:endParaRPr/>
          </a:p>
          <a:p>
            <a:pPr indent="0" lvl="0" marL="0" rtl="0" algn="l">
              <a:spcBef>
                <a:spcPts val="0"/>
              </a:spcBef>
              <a:spcAft>
                <a:spcPts val="0"/>
              </a:spcAft>
              <a:buNone/>
            </a:pPr>
            <a:r>
              <a:rPr lang="es"/>
              <a:t>Existen dos medidas principales dentro de la </a:t>
            </a:r>
            <a:r>
              <a:rPr lang="es"/>
              <a:t>informática</a:t>
            </a:r>
            <a:endParaRPr/>
          </a:p>
          <a:p>
            <a:pPr indent="0" lvl="0" marL="0" rtl="0" algn="l">
              <a:spcBef>
                <a:spcPts val="0"/>
              </a:spcBef>
              <a:spcAft>
                <a:spcPts val="0"/>
              </a:spcAft>
              <a:buNone/>
            </a:pPr>
            <a:r>
              <a:rPr lang="es"/>
              <a:t>Un bit es la </a:t>
            </a:r>
            <a:r>
              <a:rPr lang="es"/>
              <a:t>mínima</a:t>
            </a:r>
            <a:r>
              <a:rPr lang="es"/>
              <a:t> unidad que puede contener un dato 1 o 0</a:t>
            </a:r>
            <a:endParaRPr/>
          </a:p>
          <a:p>
            <a:pPr indent="0" lvl="0" marL="0" rtl="0" algn="l">
              <a:spcBef>
                <a:spcPts val="0"/>
              </a:spcBef>
              <a:spcAft>
                <a:spcPts val="0"/>
              </a:spcAft>
              <a:buNone/>
            </a:pPr>
            <a:r>
              <a:rPr lang="es"/>
              <a:t>Mientras un byte es una unidad de medidad que </a:t>
            </a:r>
            <a:r>
              <a:rPr lang="es"/>
              <a:t>contiene</a:t>
            </a:r>
            <a:r>
              <a:rPr lang="es"/>
              <a:t> 8 bits</a:t>
            </a:r>
            <a:endParaRPr/>
          </a:p>
          <a:p>
            <a:pPr indent="0" lvl="0" marL="0" rtl="0" algn="l">
              <a:spcBef>
                <a:spcPts val="0"/>
              </a:spcBef>
              <a:spcAft>
                <a:spcPts val="0"/>
              </a:spcAft>
              <a:buNone/>
            </a:pPr>
            <a:r>
              <a:rPr lang="es"/>
              <a:t>A medida de que eran necesaria mas </a:t>
            </a:r>
            <a:r>
              <a:rPr lang="es"/>
              <a:t>información</a:t>
            </a:r>
            <a:r>
              <a:rPr lang="es"/>
              <a:t> fue necesario agrupar la </a:t>
            </a:r>
            <a:r>
              <a:rPr lang="es"/>
              <a:t>información(usando de referencia el sistema decimal)</a:t>
            </a:r>
            <a:endParaRPr/>
          </a:p>
          <a:p>
            <a:pPr indent="0" lvl="0" marL="0" rtl="0" algn="l">
              <a:spcBef>
                <a:spcPts val="0"/>
              </a:spcBef>
              <a:spcAft>
                <a:spcPts val="0"/>
              </a:spcAft>
              <a:buNone/>
            </a:pPr>
            <a:r>
              <a:rPr lang="es"/>
              <a:t>sin embargo como el sistema en el que estan las unidades es un sistema binario se decidio organizarlo en una unidad que fuera potencia de dos</a:t>
            </a:r>
            <a:endParaRPr/>
          </a:p>
          <a:p>
            <a:pPr indent="0" lvl="0" marL="0" rtl="0" algn="l">
              <a:spcBef>
                <a:spcPts val="0"/>
              </a:spcBef>
              <a:spcAft>
                <a:spcPts val="0"/>
              </a:spcAft>
              <a:buNone/>
            </a:pPr>
            <a:r>
              <a:rPr lang="es"/>
              <a:t>dado este sistema binario tendremos que entrar a evaluar como este se adapta a nuestro sistema tradicional</a:t>
            </a:r>
            <a:endParaRPr/>
          </a:p>
          <a:p>
            <a:pPr indent="0" lvl="0" marL="0" rtl="0" algn="l">
              <a:spcBef>
                <a:spcPts val="0"/>
              </a:spcBef>
              <a:spcAft>
                <a:spcPts val="0"/>
              </a:spcAft>
              <a:buNone/>
            </a:pPr>
            <a:r>
              <a:rPr lang="es"/>
              <a:t>Sistemas numericos no posicionales y posicionales</a:t>
            </a:r>
            <a:endParaRPr/>
          </a:p>
          <a:p>
            <a:pPr indent="0" lvl="0" marL="0" rtl="0" algn="l">
              <a:spcBef>
                <a:spcPts val="0"/>
              </a:spcBef>
              <a:spcAft>
                <a:spcPts val="0"/>
              </a:spcAft>
              <a:buNone/>
            </a:pPr>
            <a:r>
              <a:rPr lang="es"/>
              <a:t>los posicionales son aquellos en el que el orden de los símbolos que componen el sistema importa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cf62fc38d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cf62fc38d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Sergio</a:t>
            </a:r>
            <a:endParaRPr/>
          </a:p>
          <a:p>
            <a:pPr indent="0" lvl="0" marL="0" rtl="0" algn="l">
              <a:spcBef>
                <a:spcPts val="0"/>
              </a:spcBef>
              <a:spcAft>
                <a:spcPts val="0"/>
              </a:spcAft>
              <a:buNone/>
            </a:pPr>
            <a:r>
              <a:rPr lang="es"/>
              <a:t>La paginación y segmentación son sistemas de </a:t>
            </a:r>
            <a:r>
              <a:rPr lang="es"/>
              <a:t>gestión</a:t>
            </a:r>
            <a:r>
              <a:rPr lang="es"/>
              <a:t> de memoria en el que la </a:t>
            </a:r>
            <a:r>
              <a:rPr lang="es"/>
              <a:t>paginación</a:t>
            </a:r>
            <a:r>
              <a:rPr lang="es"/>
              <a:t> se encarga de organizar los procesos dentro de frames que tiene un tamaño fijo y la </a:t>
            </a:r>
            <a:r>
              <a:rPr lang="es"/>
              <a:t>segmentación</a:t>
            </a:r>
            <a:r>
              <a:rPr lang="es"/>
              <a:t> que agrupa de una forma </a:t>
            </a:r>
            <a:r>
              <a:rPr lang="es"/>
              <a:t>lógica</a:t>
            </a:r>
            <a:r>
              <a:rPr lang="es"/>
              <a:t> de un tamaño variado de acuerdo a las necesidades de los procesos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cd09aaf7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cd09aaf7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Sergio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cf62fc38d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cf62fc38d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Sergio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c0a3bf06c1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c0a3bf06c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Lucia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memoria es un dispositivo que guarda, memoriza o almacena información durante algún período de tiempo.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memoria de la computadora está divida en dos partes: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MEMORIA PRINCIPAL: donde se prioriza la velocidad frente al almacenamiento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MEMORIA SECUNDARIA: donde lo más importante es la capacidad de almacenamiento.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Pensando en el funcionamiento de la computadora, debemos tener en cuenta que siempre que el microprocesador desea ejecutar una operación, primero debe cargarla dentro de la memoria principal.</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cf4c20644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cf4c2064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Lucia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memoria principal es el dispositivo donde se almacenan temporalmente tanto los datos como los programas que la CPU está procesando o va a procesar en un determinado momento. Por su función, se encuentra muy cercana al microprocesador, el cual puede acceder directamente a los datos almacenados en ella a través del bus de datos.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Otras características importantes: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Con respecto a la energía eléctrica: Puede ser de tipo volátil o no volátil. En el primer caso, la información solamente se guarda mientras la computadora esté encendida. En el segundo caso, la información permanece aunque la computadora se apague.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Su capacidad es limitada. Actualmente su capacidad puede llegar hasta los 64 gigabytes.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
                <a:solidFill>
                  <a:schemeClr val="dk1"/>
                </a:solidFill>
              </a:rPr>
              <a:t>Su velocidad es mayor que la memoria secundaria y por lo tanto su costo también es superior al de la memoria secundaria.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c0a3bf06c1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c0a3bf06c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Lucia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Existen 4 tipos de memoria principal: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rPr>
              <a:t>ROM (Read Only Memory):</a:t>
            </a:r>
            <a:r>
              <a:rPr lang="es">
                <a:solidFill>
                  <a:schemeClr val="dk1"/>
                </a:solidFill>
              </a:rPr>
              <a:t> memoria de sólo lectura. Almacena información de manera permanente (no volátil). Guarda todo lo relacionado a la configuración inicial para el arranque de la máquina y su funcionamiento básico.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Si bien las ROM más modernas si pueden escribirse, como las EPROM y EEPROM, se las continúa llamando así ya que su proceso de reprogramación es poco frecuente y relativamente lento.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rPr>
              <a:t>CACHÉ</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Se sitúa entre la CPU y la memoria RAM.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Un componente que guarda datos para que las solicitudes futuras de esos datos se puedan atender con mayor rapidez.</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CPU copia en ella los datos e instrucciones más relevantes que va a utilizar de la memoria RAM para acceder a ellos más rápidamente.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información se guarda en los niveles de la caché: L1, L2, L3 Y L4. Cada uno es más grande que el anterior y PUEDEN O NO  guardar la misma información que el nivel anterior.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rPr>
              <a:t>REGISTROS DEL CPU</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Un registro es una memoria de alta velocidad y poca capacidad, </a:t>
            </a:r>
            <a:r>
              <a:rPr b="1" lang="es">
                <a:solidFill>
                  <a:schemeClr val="dk1"/>
                </a:solidFill>
              </a:rPr>
              <a:t>integrada en el microprocesador</a:t>
            </a:r>
            <a:r>
              <a:rPr lang="es">
                <a:solidFill>
                  <a:schemeClr val="dk1"/>
                </a:solidFill>
              </a:rPr>
              <a:t>, que permite guardar y acceder a valores muy usados, generalmente en operaciones matemáticas.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Los registros son la manera más rápida que tiene el sistema de almacenar datos.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La CPU tiene 5 registros internos.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rPr>
              <a:t>MEMORIA RAM</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Memoria de acceso aleatorio.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Tiene mayor capacidad que las anteriores y es el lugar donde se almacenan temporalmente tanto los datos como los programas que la CPU está procesando, o va a procesar, en un determinado momento.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Cuando la CPU necesita información empieza buscando en las memorias más cercanas y rápidas que tenga y si no lo encuentra, buscará en la memoria 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f4c20644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f4c2064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Kiana Pavajeau</a:t>
            </a:r>
            <a:endParaRPr/>
          </a:p>
          <a:p>
            <a:pPr indent="0" lvl="0" marL="0" rtl="0" algn="ctr">
              <a:spcBef>
                <a:spcPts val="0"/>
              </a:spcBef>
              <a:spcAft>
                <a:spcPts val="0"/>
              </a:spcAft>
              <a:buClr>
                <a:schemeClr val="dk1"/>
              </a:buClr>
              <a:buSzPts val="1100"/>
              <a:buFont typeface="Arial"/>
              <a:buNone/>
            </a:pPr>
            <a:r>
              <a:rPr lang="es" sz="1200">
                <a:solidFill>
                  <a:srgbClr val="6D6D6D"/>
                </a:solidFill>
                <a:latin typeface="Ubuntu"/>
                <a:ea typeface="Ubuntu"/>
                <a:cs typeface="Ubuntu"/>
                <a:sym typeface="Ubuntu"/>
              </a:rPr>
              <a:t>La información se transmite se mide por medio de Megahertz o Gigahertz.</a:t>
            </a:r>
            <a:endParaRPr sz="1200">
              <a:solidFill>
                <a:srgbClr val="6D6D6D"/>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t/>
            </a:r>
            <a:endParaRPr sz="1200">
              <a:solidFill>
                <a:srgbClr val="6D6D6D"/>
              </a:solidFill>
              <a:latin typeface="Ubuntu"/>
              <a:ea typeface="Ubuntu"/>
              <a:cs typeface="Ubuntu"/>
              <a:sym typeface="Ubuntu"/>
            </a:endParaRPr>
          </a:p>
          <a:p>
            <a:pPr indent="0" lvl="0" marL="0" rtl="0" algn="just">
              <a:lnSpc>
                <a:spcPct val="115000"/>
              </a:lnSpc>
              <a:spcBef>
                <a:spcPts val="1200"/>
              </a:spcBef>
              <a:spcAft>
                <a:spcPts val="0"/>
              </a:spcAft>
              <a:buClr>
                <a:schemeClr val="dk1"/>
              </a:buClr>
              <a:buSzPts val="1100"/>
              <a:buFont typeface="Arial"/>
              <a:buNone/>
            </a:pPr>
            <a:r>
              <a:rPr lang="es">
                <a:solidFill>
                  <a:srgbClr val="FF0000"/>
                </a:solidFill>
              </a:rPr>
              <a:t>Velocidad: Se la puede considerar como la frecuencia a la que trabaja la memoria. se mide en MegaHertz o GigaHertz</a:t>
            </a:r>
            <a:endParaRPr>
              <a:solidFill>
                <a:srgbClr val="FF0000"/>
              </a:solidFill>
            </a:endParaRPr>
          </a:p>
          <a:p>
            <a:pPr indent="0" lvl="0" marL="0" rtl="0" algn="just">
              <a:lnSpc>
                <a:spcPct val="115000"/>
              </a:lnSpc>
              <a:spcBef>
                <a:spcPts val="1200"/>
              </a:spcBef>
              <a:spcAft>
                <a:spcPts val="0"/>
              </a:spcAft>
              <a:buClr>
                <a:schemeClr val="dk1"/>
              </a:buClr>
              <a:buSzPts val="1100"/>
              <a:buFont typeface="Arial"/>
              <a:buNone/>
            </a:pPr>
            <a:r>
              <a:rPr b="1" lang="es">
                <a:solidFill>
                  <a:schemeClr val="dk1"/>
                </a:solidFill>
              </a:rPr>
              <a:t>Capacidad</a:t>
            </a:r>
            <a:r>
              <a:rPr lang="es">
                <a:solidFill>
                  <a:schemeClr val="dk1"/>
                </a:solidFill>
              </a:rPr>
              <a:t>: Es la cantidad de datos que se pueden almacenar en una RAM. La capacidad se mide en gigabytes (GB).</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s">
                <a:solidFill>
                  <a:schemeClr val="dk1"/>
                </a:solidFill>
              </a:rPr>
              <a:t>Latencia</a:t>
            </a:r>
            <a:r>
              <a:rPr lang="es">
                <a:solidFill>
                  <a:schemeClr val="dk1"/>
                </a:solidFill>
              </a:rPr>
              <a:t>: Es la cantidad de ciclos de reloj que transcurren entre una petición y su respuesta.</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s">
                <a:solidFill>
                  <a:schemeClr val="dk1"/>
                </a:solidFill>
              </a:rPr>
              <a:t>Voltaje</a:t>
            </a:r>
            <a:r>
              <a:rPr lang="es">
                <a:solidFill>
                  <a:schemeClr val="dk1"/>
                </a:solidFill>
              </a:rPr>
              <a:t>: El voltaje hace referencia a la energía consumida por el módulo de RAM.</a:t>
            </a:r>
            <a:endParaRPr>
              <a:solidFill>
                <a:schemeClr val="dk1"/>
              </a:solidFill>
            </a:endParaRPr>
          </a:p>
          <a:p>
            <a:pPr indent="0" lvl="0" marL="0" rtl="0" algn="ctr">
              <a:spcBef>
                <a:spcPts val="1200"/>
              </a:spcBef>
              <a:spcAft>
                <a:spcPts val="0"/>
              </a:spcAft>
              <a:buClr>
                <a:schemeClr val="dk1"/>
              </a:buClr>
              <a:buSzPts val="1100"/>
              <a:buFont typeface="Arial"/>
              <a:buNone/>
            </a:pPr>
            <a:r>
              <a:t/>
            </a:r>
            <a:endParaRPr sz="1200">
              <a:solidFill>
                <a:srgbClr val="6D6D6D"/>
              </a:solidFill>
              <a:latin typeface="Ubuntu"/>
              <a:ea typeface="Ubuntu"/>
              <a:cs typeface="Ubuntu"/>
              <a:sym typeface="Ubuntu"/>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cf4c20644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cf4c20644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Kiana Pavajeau</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highlight>
                  <a:srgbClr val="FFFF00"/>
                </a:highlight>
              </a:rPr>
              <a:t>TIPOS DE RAM</a:t>
            </a:r>
            <a:endParaRPr b="1">
              <a:solidFill>
                <a:schemeClr val="dk1"/>
              </a:solidFill>
              <a:highlight>
                <a:srgbClr val="FFFF00"/>
              </a:highlight>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FPM (FAST PAGE MODE): </a:t>
            </a:r>
            <a:r>
              <a:rPr lang="es">
                <a:solidFill>
                  <a:schemeClr val="dk1"/>
                </a:solidFill>
              </a:rPr>
              <a:t>modo de pág rápida, espera durante todo el proceso de localización de un bit de datos por columna y fila, y luego lee el bit antes de comenzar con el siguiente. Velocidad máx de transferencia: 176Mbps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SDR (SINGLE DATA RATE):</a:t>
            </a:r>
            <a:r>
              <a:rPr lang="es">
                <a:solidFill>
                  <a:schemeClr val="dk1"/>
                </a:solidFill>
              </a:rPr>
              <a:t> acceso dinámico síncrono. Tiempos de acceso de entre 25 y 10 ns y están en módulos DIMM (módulo de memoria dual en línea) de 168 contactos.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R (RAMBUS) DRAM: </a:t>
            </a:r>
            <a:r>
              <a:rPr lang="es">
                <a:solidFill>
                  <a:schemeClr val="dk1"/>
                </a:solidFill>
              </a:rPr>
              <a:t>memoria dinámica de acceso aleatorio rambus es una forma completa de RDRAM. Este tipo de chips de RAM funciona en paralelo, lo q le permite alcanzar una velocidad de datos de 800MHz o 1600 Mbps. Genera mucho más calor al funcionar a tan altas velocidades.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V (VIDEO) RAM: </a:t>
            </a:r>
            <a:r>
              <a:rPr lang="es">
                <a:solidFill>
                  <a:schemeClr val="dk1"/>
                </a:solidFill>
              </a:rPr>
              <a:t>optimizada para adaptadores de video. Tienen dos puertos para que los datos de video puedan escribirse al mismo tiempo que el adaptador de video lee regularmente la memoria para refrescar la pantalla actual del monitor.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EDO (EXTENDED DATA  OUTPUT):  </a:t>
            </a:r>
            <a:r>
              <a:rPr lang="es">
                <a:solidFill>
                  <a:schemeClr val="dk1"/>
                </a:solidFill>
              </a:rPr>
              <a:t>salida de datos extendida. No espera a q finalice el procesamiento del primer bit</a:t>
            </a:r>
            <a:r>
              <a:rPr b="1" lang="es">
                <a:solidFill>
                  <a:schemeClr val="dk1"/>
                </a:solidFill>
              </a:rPr>
              <a:t> </a:t>
            </a:r>
            <a:r>
              <a:rPr lang="es">
                <a:solidFill>
                  <a:schemeClr val="dk1"/>
                </a:solidFill>
              </a:rPr>
              <a:t>para continuar con el siguiente. En cuanto se localiza la dirección del primer bit, la EDO RAM comienza a buscar el siguiente.</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cf4c20644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cf4c20644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Kiana Pavajeau</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DDR RAM: </a:t>
            </a:r>
            <a:r>
              <a:rPr lang="es">
                <a:solidFill>
                  <a:schemeClr val="dk1"/>
                </a:solidFill>
              </a:rPr>
              <a:t>Lanzada en el 2000, empezó a usarse en 2002. Operaba a 2.5V y 2.6V y su densidad máx era de 128Mb (por lo que no había módulos con más de 1 GB) con una velocidad de 266 MT/s (100-200 MHz).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DDR2 RAM: </a:t>
            </a:r>
            <a:r>
              <a:rPr lang="es">
                <a:solidFill>
                  <a:schemeClr val="dk1"/>
                </a:solidFill>
              </a:rPr>
              <a:t>Lanzada en 2004, voltaje de 1.8V, un 28% menos que DDR. Se dobló su densidad hasta los 256 Mb (2GB por módulo). Lógicamente la velocidad máx también se multiplicó, llegando a 533 MHz.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DDR3 RAM: </a:t>
            </a:r>
            <a:r>
              <a:rPr lang="es">
                <a:solidFill>
                  <a:schemeClr val="dk1"/>
                </a:solidFill>
              </a:rPr>
              <a:t>lanzamiento 2007, supuso una revolución porque </a:t>
            </a:r>
            <a:r>
              <a:rPr b="1" lang="es">
                <a:solidFill>
                  <a:schemeClr val="dk1"/>
                </a:solidFill>
                <a:highlight>
                  <a:srgbClr val="FFFF00"/>
                </a:highlight>
              </a:rPr>
              <a:t>se implementaron los perfiles XMP</a:t>
            </a:r>
            <a:r>
              <a:rPr lang="es">
                <a:solidFill>
                  <a:schemeClr val="dk1"/>
                </a:solidFill>
              </a:rPr>
              <a:t>. Los módulos de memoria operaban a 1.5V y 1.65V, con velocidades base de 1066MHz pero que llegaron mucho más allá, y la densidad llegó hasta 8GB por módulo.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rgbClr val="FF0000"/>
                </a:solidFill>
                <a:highlight>
                  <a:srgbClr val="FFFFFF"/>
                </a:highlight>
              </a:rPr>
              <a:t>XMP</a:t>
            </a:r>
            <a:r>
              <a:rPr lang="es">
                <a:solidFill>
                  <a:srgbClr val="FF0000"/>
                </a:solidFill>
                <a:highlight>
                  <a:srgbClr val="FFFFFF"/>
                </a:highlight>
              </a:rPr>
              <a:t> (o Extreme Memory Profiles) son las siglas de una tecnología de Intel con la que se puede cambiar fácil y rápidamente entre diferentes configuraciones de la memoria RAM, las que incluyen velocidades más altas que las estándar.</a:t>
            </a:r>
            <a:endParaRPr>
              <a:solidFill>
                <a:srgbClr val="FF0000"/>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DDR4 RAM:</a:t>
            </a:r>
            <a:r>
              <a:rPr lang="es">
                <a:solidFill>
                  <a:schemeClr val="dk1"/>
                </a:solidFill>
              </a:rPr>
              <a:t> lanzada en 2017. Reduce voltaje a 1.05 y 1.2V, aunque muchos módulos operan a 1.35V. La velocidad se ha visto notablemente incrementada, pero su base comenzó en los 2133MHz. Actualmente ya hay módulos de 32GB, pero esto también se va ampliando poco a poco.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
                <a:solidFill>
                  <a:schemeClr val="dk1"/>
                </a:solidFill>
              </a:rPr>
              <a:t>DDR5 RAM: </a:t>
            </a:r>
            <a:r>
              <a:rPr lang="es">
                <a:solidFill>
                  <a:schemeClr val="dk1"/>
                </a:solidFill>
              </a:rPr>
              <a:t>Lanzada a mediados de 2020, llega a anchos de banda de hasta 6.4 Gbps en sus modelos iniciales, </a:t>
            </a:r>
            <a:r>
              <a:rPr b="1" lang="es">
                <a:solidFill>
                  <a:schemeClr val="dk1"/>
                </a:solidFill>
                <a:highlight>
                  <a:srgbClr val="FFFF00"/>
                </a:highlight>
              </a:rPr>
              <a:t>es la primera memoria DDR de doble canal en un solo chip</a:t>
            </a:r>
            <a:r>
              <a:rPr lang="es">
                <a:solidFill>
                  <a:schemeClr val="dk1"/>
                </a:solidFill>
              </a:rPr>
              <a:t>. Su frecuencia base es de 4800MHz, y además su consumo baja por la clásica reducción de voltaje, esta vez a 1.1V. Su capacidad de almacenamiento máx en un módulo de memoria es de 128GB.</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cf4c2064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cf4c2064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Luisa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 bien la memoria secundaria es mucho más lenta que la memoria primaria, generalmente ofrece una capacidad de almacenamiento mucho mayor. Por ejemplo, una computadora puede tener un terabyte disco duro, pero solo 16 gigabytes de RAM Eso significa que la computadora tiene aproximadamente 64 veces más memoria secundaria que la memoria primaria. Además, la memoria secundaria no es volátil, lo que significa que retiene sus datos con o sin energía eléctrica.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cf4c2064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cf4c2064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Luisa</a:t>
            </a:r>
            <a:endParaRPr/>
          </a:p>
          <a:p>
            <a:pPr indent="0" lvl="0" marL="0" rtl="0" algn="l">
              <a:spcBef>
                <a:spcPts val="0"/>
              </a:spcBef>
              <a:spcAft>
                <a:spcPts val="0"/>
              </a:spcAft>
              <a:buNone/>
            </a:pPr>
            <a:r>
              <a:rPr lang="es"/>
              <a:t>Magnética</a:t>
            </a:r>
            <a:r>
              <a:rPr lang="es"/>
              <a:t> = discos rigidos o </a:t>
            </a:r>
            <a:r>
              <a:rPr lang="es"/>
              <a:t>disquetes, las mas baratas de construir</a:t>
            </a:r>
            <a:endParaRPr/>
          </a:p>
          <a:p>
            <a:pPr indent="0" lvl="0" marL="0" rtl="0" algn="l">
              <a:spcBef>
                <a:spcPts val="0"/>
              </a:spcBef>
              <a:spcAft>
                <a:spcPts val="0"/>
              </a:spcAft>
              <a:buNone/>
            </a:pPr>
            <a:r>
              <a:rPr lang="es"/>
              <a:t>opticos= los bits se codifican como puntos con luz y sin luz, elevando de la capacidad de lectura, aunque se limita su capacidad de almacenamiento</a:t>
            </a:r>
            <a:endParaRPr/>
          </a:p>
          <a:p>
            <a:pPr indent="0" lvl="0" marL="0" rtl="0" algn="l">
              <a:spcBef>
                <a:spcPts val="0"/>
              </a:spcBef>
              <a:spcAft>
                <a:spcPts val="0"/>
              </a:spcAft>
              <a:buNone/>
            </a:pPr>
            <a:r>
              <a:rPr lang="es"/>
              <a:t>solido= inspirado en las ram, trabajan a través de transistores que atrapan o eliminan cargas electricas.mas veloces y mas costosas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17475" y="2158475"/>
            <a:ext cx="5520600" cy="1255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7200">
                <a:solidFill>
                  <a:schemeClr val="lt2"/>
                </a:solidFill>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1" name="Google Shape;11;p2"/>
          <p:cNvSpPr txBox="1"/>
          <p:nvPr>
            <p:ph idx="1" type="subTitle"/>
          </p:nvPr>
        </p:nvSpPr>
        <p:spPr>
          <a:xfrm>
            <a:off x="4009775" y="3249487"/>
            <a:ext cx="4028400" cy="372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Ubuntu"/>
              <a:buNone/>
              <a:defRPr sz="1600">
                <a:solidFill>
                  <a:schemeClr val="lt2"/>
                </a:solidFill>
                <a:latin typeface="Ubuntu"/>
                <a:ea typeface="Ubuntu"/>
                <a:cs typeface="Ubuntu"/>
                <a:sym typeface="Ubuntu"/>
              </a:defRPr>
            </a:lvl1pPr>
            <a:lvl2pPr lvl="1" rtl="0" algn="r">
              <a:lnSpc>
                <a:spcPct val="100000"/>
              </a:lnSpc>
              <a:spcBef>
                <a:spcPts val="0"/>
              </a:spcBef>
              <a:spcAft>
                <a:spcPts val="0"/>
              </a:spcAft>
              <a:buSzPts val="2800"/>
              <a:buFont typeface="Ubuntu"/>
              <a:buNone/>
              <a:defRPr sz="2800">
                <a:latin typeface="Ubuntu"/>
                <a:ea typeface="Ubuntu"/>
                <a:cs typeface="Ubuntu"/>
                <a:sym typeface="Ubuntu"/>
              </a:defRPr>
            </a:lvl2pPr>
            <a:lvl3pPr lvl="2" rtl="0" algn="r">
              <a:lnSpc>
                <a:spcPct val="100000"/>
              </a:lnSpc>
              <a:spcBef>
                <a:spcPts val="0"/>
              </a:spcBef>
              <a:spcAft>
                <a:spcPts val="0"/>
              </a:spcAft>
              <a:buSzPts val="2800"/>
              <a:buFont typeface="Ubuntu"/>
              <a:buNone/>
              <a:defRPr sz="2800">
                <a:latin typeface="Ubuntu"/>
                <a:ea typeface="Ubuntu"/>
                <a:cs typeface="Ubuntu"/>
                <a:sym typeface="Ubuntu"/>
              </a:defRPr>
            </a:lvl3pPr>
            <a:lvl4pPr lvl="3" rtl="0" algn="r">
              <a:lnSpc>
                <a:spcPct val="100000"/>
              </a:lnSpc>
              <a:spcBef>
                <a:spcPts val="0"/>
              </a:spcBef>
              <a:spcAft>
                <a:spcPts val="0"/>
              </a:spcAft>
              <a:buSzPts val="2800"/>
              <a:buFont typeface="Ubuntu"/>
              <a:buNone/>
              <a:defRPr sz="2800">
                <a:latin typeface="Ubuntu"/>
                <a:ea typeface="Ubuntu"/>
                <a:cs typeface="Ubuntu"/>
                <a:sym typeface="Ubuntu"/>
              </a:defRPr>
            </a:lvl4pPr>
            <a:lvl5pPr lvl="4" rtl="0" algn="r">
              <a:lnSpc>
                <a:spcPct val="100000"/>
              </a:lnSpc>
              <a:spcBef>
                <a:spcPts val="0"/>
              </a:spcBef>
              <a:spcAft>
                <a:spcPts val="0"/>
              </a:spcAft>
              <a:buSzPts val="2800"/>
              <a:buFont typeface="Ubuntu"/>
              <a:buNone/>
              <a:defRPr sz="2800">
                <a:latin typeface="Ubuntu"/>
                <a:ea typeface="Ubuntu"/>
                <a:cs typeface="Ubuntu"/>
                <a:sym typeface="Ubuntu"/>
              </a:defRPr>
            </a:lvl5pPr>
            <a:lvl6pPr lvl="5" rtl="0" algn="r">
              <a:lnSpc>
                <a:spcPct val="100000"/>
              </a:lnSpc>
              <a:spcBef>
                <a:spcPts val="0"/>
              </a:spcBef>
              <a:spcAft>
                <a:spcPts val="0"/>
              </a:spcAft>
              <a:buSzPts val="2800"/>
              <a:buFont typeface="Ubuntu"/>
              <a:buNone/>
              <a:defRPr sz="2800">
                <a:latin typeface="Ubuntu"/>
                <a:ea typeface="Ubuntu"/>
                <a:cs typeface="Ubuntu"/>
                <a:sym typeface="Ubuntu"/>
              </a:defRPr>
            </a:lvl6pPr>
            <a:lvl7pPr lvl="6" rtl="0" algn="r">
              <a:lnSpc>
                <a:spcPct val="100000"/>
              </a:lnSpc>
              <a:spcBef>
                <a:spcPts val="0"/>
              </a:spcBef>
              <a:spcAft>
                <a:spcPts val="0"/>
              </a:spcAft>
              <a:buSzPts val="2800"/>
              <a:buFont typeface="Ubuntu"/>
              <a:buNone/>
              <a:defRPr sz="2800">
                <a:latin typeface="Ubuntu"/>
                <a:ea typeface="Ubuntu"/>
                <a:cs typeface="Ubuntu"/>
                <a:sym typeface="Ubuntu"/>
              </a:defRPr>
            </a:lvl7pPr>
            <a:lvl8pPr lvl="7" rtl="0" algn="r">
              <a:lnSpc>
                <a:spcPct val="100000"/>
              </a:lnSpc>
              <a:spcBef>
                <a:spcPts val="0"/>
              </a:spcBef>
              <a:spcAft>
                <a:spcPts val="0"/>
              </a:spcAft>
              <a:buSzPts val="2800"/>
              <a:buFont typeface="Ubuntu"/>
              <a:buNone/>
              <a:defRPr sz="2800">
                <a:latin typeface="Ubuntu"/>
                <a:ea typeface="Ubuntu"/>
                <a:cs typeface="Ubuntu"/>
                <a:sym typeface="Ubuntu"/>
              </a:defRPr>
            </a:lvl8pPr>
            <a:lvl9pPr lvl="8" rtl="0" algn="r">
              <a:lnSpc>
                <a:spcPct val="100000"/>
              </a:lnSpc>
              <a:spcBef>
                <a:spcPts val="0"/>
              </a:spcBef>
              <a:spcAft>
                <a:spcPts val="0"/>
              </a:spcAft>
              <a:buSzPts val="2800"/>
              <a:buFont typeface="Ubuntu"/>
              <a:buNone/>
              <a:defRPr sz="2800">
                <a:latin typeface="Ubuntu"/>
                <a:ea typeface="Ubuntu"/>
                <a:cs typeface="Ubuntu"/>
                <a:sym typeface="Ubuntu"/>
              </a:defRPr>
            </a:lvl9pPr>
          </a:lstStyle>
          <a:p/>
        </p:txBody>
      </p:sp>
      <p:grpSp>
        <p:nvGrpSpPr>
          <p:cNvPr id="12" name="Google Shape;12;p2"/>
          <p:cNvGrpSpPr/>
          <p:nvPr/>
        </p:nvGrpSpPr>
        <p:grpSpPr>
          <a:xfrm>
            <a:off x="8467100" y="4"/>
            <a:ext cx="488451" cy="4692442"/>
            <a:chOff x="8467100" y="-1469296"/>
            <a:chExt cx="488451" cy="4692442"/>
          </a:xfrm>
        </p:grpSpPr>
        <p:sp>
          <p:nvSpPr>
            <p:cNvPr id="13" name="Google Shape;13;p2"/>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a:off x="-55250" y="3666815"/>
            <a:ext cx="1248602" cy="1662009"/>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8330" y="2859700"/>
            <a:ext cx="1248545" cy="2469131"/>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rgbClr val="4D4D4D"/>
              </a:gs>
              <a:gs pos="100000">
                <a:srgbClr val="0000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00091" y="709797"/>
            <a:ext cx="1076784" cy="2567792"/>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04375" y="-81100"/>
            <a:ext cx="1591101" cy="2622914"/>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rgbClr val="4D4D4D"/>
              </a:gs>
              <a:gs pos="100000">
                <a:srgbClr val="000000"/>
              </a:gs>
            </a:gsLst>
            <a:path path="circle">
              <a:fillToRect b="50%" l="50%" r="50%" t="50%"/>
            </a:path>
            <a:tileRect/>
          </a:gra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93825" y="-35200"/>
            <a:ext cx="70800" cy="18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35275" y="3898025"/>
            <a:ext cx="70800" cy="18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19881" y="-702321"/>
            <a:ext cx="70800" cy="120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5358" y="-702321"/>
            <a:ext cx="70800" cy="120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 name="Shape 177"/>
        <p:cNvGrpSpPr/>
        <p:nvPr/>
      </p:nvGrpSpPr>
      <p:grpSpPr>
        <a:xfrm>
          <a:off x="0" y="0"/>
          <a:ext cx="0" cy="0"/>
          <a:chOff x="0" y="0"/>
          <a:chExt cx="0" cy="0"/>
        </a:xfrm>
      </p:grpSpPr>
      <p:sp>
        <p:nvSpPr>
          <p:cNvPr id="178" name="Google Shape;178;p11"/>
          <p:cNvSpPr txBox="1"/>
          <p:nvPr>
            <p:ph hasCustomPrompt="1" type="title"/>
          </p:nvPr>
        </p:nvSpPr>
        <p:spPr>
          <a:xfrm>
            <a:off x="1618725" y="1764900"/>
            <a:ext cx="5906400" cy="148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9" name="Google Shape;179;p11"/>
          <p:cNvSpPr txBox="1"/>
          <p:nvPr>
            <p:ph idx="1" type="body"/>
          </p:nvPr>
        </p:nvSpPr>
        <p:spPr>
          <a:xfrm>
            <a:off x="1618725" y="3152225"/>
            <a:ext cx="59064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 name="Google Shape;180;p11"/>
          <p:cNvSpPr/>
          <p:nvPr/>
        </p:nvSpPr>
        <p:spPr>
          <a:xfrm>
            <a:off x="0" y="1764900"/>
            <a:ext cx="3448050" cy="4886325"/>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37000">
                <a:srgbClr val="B11EEF"/>
              </a:gs>
              <a:gs pos="100000">
                <a:schemeClr val="lt1"/>
              </a:gs>
            </a:gsLst>
            <a:lin ang="16200038" scaled="0"/>
          </a:gradFill>
          <a:ln>
            <a:noFill/>
          </a:ln>
        </p:spPr>
      </p:sp>
      <p:sp>
        <p:nvSpPr>
          <p:cNvPr id="181" name="Google Shape;181;p11"/>
          <p:cNvSpPr/>
          <p:nvPr/>
        </p:nvSpPr>
        <p:spPr>
          <a:xfrm>
            <a:off x="8121108" y="667978"/>
            <a:ext cx="1476173" cy="3520209"/>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6469885" y="-416275"/>
            <a:ext cx="2181255" cy="3595777"/>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flipH="1">
            <a:off x="395272" y="-325323"/>
            <a:ext cx="207349" cy="2495832"/>
            <a:chOff x="2516700" y="-104300"/>
            <a:chExt cx="127200" cy="1531279"/>
          </a:xfrm>
        </p:grpSpPr>
        <p:cxnSp>
          <p:nvCxnSpPr>
            <p:cNvPr id="184" name="Google Shape;184;p11"/>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11"/>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11"/>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11"/>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1"/>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11"/>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11"/>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11"/>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11"/>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11"/>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11"/>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11"/>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196" name="Google Shape;196;p11"/>
          <p:cNvSpPr/>
          <p:nvPr/>
        </p:nvSpPr>
        <p:spPr>
          <a:xfrm>
            <a:off x="162100" y="-359275"/>
            <a:ext cx="71400" cy="198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11"/>
          <p:cNvGrpSpPr/>
          <p:nvPr/>
        </p:nvGrpSpPr>
        <p:grpSpPr>
          <a:xfrm>
            <a:off x="8121382" y="170425"/>
            <a:ext cx="1136080" cy="281700"/>
            <a:chOff x="8121100" y="73250"/>
            <a:chExt cx="855675" cy="281700"/>
          </a:xfrm>
        </p:grpSpPr>
        <p:sp>
          <p:nvSpPr>
            <p:cNvPr id="198" name="Google Shape;198;p11"/>
            <p:cNvSpPr/>
            <p:nvPr/>
          </p:nvSpPr>
          <p:spPr>
            <a:xfrm flipH="1">
              <a:off x="8912275"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8799250"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8686225"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8573200"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8460175"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8347150"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8234125"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8121100" y="732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8" name="Shape 208"/>
        <p:cNvGrpSpPr/>
        <p:nvPr/>
      </p:nvGrpSpPr>
      <p:grpSpPr>
        <a:xfrm>
          <a:off x="0" y="0"/>
          <a:ext cx="0" cy="0"/>
          <a:chOff x="0" y="0"/>
          <a:chExt cx="0" cy="0"/>
        </a:xfrm>
      </p:grpSpPr>
      <p:sp>
        <p:nvSpPr>
          <p:cNvPr id="209" name="Google Shape;209;p13"/>
          <p:cNvSpPr txBox="1"/>
          <p:nvPr>
            <p:ph type="ctrTitle"/>
          </p:nvPr>
        </p:nvSpPr>
        <p:spPr>
          <a:xfrm>
            <a:off x="1352239" y="1725150"/>
            <a:ext cx="3157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1800"/>
              <a:buFont typeface="Advent Pro SemiBold"/>
              <a:buNone/>
              <a:defRPr sz="1800">
                <a:solidFill>
                  <a:schemeClr val="lt2"/>
                </a:solidFill>
              </a:defRPr>
            </a:lvl1pPr>
            <a:lvl2pPr lvl="1"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2pPr>
            <a:lvl3pPr lvl="2"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3pPr>
            <a:lvl4pPr lvl="3"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4pPr>
            <a:lvl5pPr lvl="4"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5pPr>
            <a:lvl6pPr lvl="5"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6pPr>
            <a:lvl7pPr lvl="6"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7pPr>
            <a:lvl8pPr lvl="7"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8pPr>
            <a:lvl9pPr lvl="8"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9pPr>
          </a:lstStyle>
          <a:p/>
        </p:txBody>
      </p:sp>
      <p:sp>
        <p:nvSpPr>
          <p:cNvPr id="210" name="Google Shape;210;p13"/>
          <p:cNvSpPr txBox="1"/>
          <p:nvPr>
            <p:ph idx="1" type="subTitle"/>
          </p:nvPr>
        </p:nvSpPr>
        <p:spPr>
          <a:xfrm>
            <a:off x="1502089" y="2187450"/>
            <a:ext cx="2857800" cy="57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211" name="Google Shape;211;p13"/>
          <p:cNvSpPr txBox="1"/>
          <p:nvPr>
            <p:ph idx="2" type="ctrTitle"/>
          </p:nvPr>
        </p:nvSpPr>
        <p:spPr>
          <a:xfrm>
            <a:off x="4634261" y="1725150"/>
            <a:ext cx="3157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1800"/>
              <a:buFont typeface="Advent Pro SemiBold"/>
              <a:buNone/>
              <a:defRPr sz="1800">
                <a:solidFill>
                  <a:schemeClr val="lt2"/>
                </a:solidFill>
              </a:defRPr>
            </a:lvl1pPr>
            <a:lvl2pPr lvl="1"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2pPr>
            <a:lvl3pPr lvl="2"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3pPr>
            <a:lvl4pPr lvl="3"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4pPr>
            <a:lvl5pPr lvl="4"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5pPr>
            <a:lvl6pPr lvl="5"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6pPr>
            <a:lvl7pPr lvl="6"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7pPr>
            <a:lvl8pPr lvl="7"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8pPr>
            <a:lvl9pPr lvl="8"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9pPr>
          </a:lstStyle>
          <a:p/>
        </p:txBody>
      </p:sp>
      <p:sp>
        <p:nvSpPr>
          <p:cNvPr id="212" name="Google Shape;212;p13"/>
          <p:cNvSpPr txBox="1"/>
          <p:nvPr>
            <p:ph idx="3" type="subTitle"/>
          </p:nvPr>
        </p:nvSpPr>
        <p:spPr>
          <a:xfrm>
            <a:off x="4784111" y="2187450"/>
            <a:ext cx="2857800" cy="57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213" name="Google Shape;213;p13"/>
          <p:cNvSpPr txBox="1"/>
          <p:nvPr>
            <p:ph idx="4" type="ctrTitle"/>
          </p:nvPr>
        </p:nvSpPr>
        <p:spPr>
          <a:xfrm>
            <a:off x="1352239" y="3409550"/>
            <a:ext cx="3157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1800"/>
              <a:buFont typeface="Advent Pro SemiBold"/>
              <a:buNone/>
              <a:defRPr sz="1800">
                <a:solidFill>
                  <a:schemeClr val="lt2"/>
                </a:solidFill>
              </a:defRPr>
            </a:lvl1pPr>
            <a:lvl2pPr lvl="1"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2pPr>
            <a:lvl3pPr lvl="2"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3pPr>
            <a:lvl4pPr lvl="3"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4pPr>
            <a:lvl5pPr lvl="4"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5pPr>
            <a:lvl6pPr lvl="5"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6pPr>
            <a:lvl7pPr lvl="6"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7pPr>
            <a:lvl8pPr lvl="7"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8pPr>
            <a:lvl9pPr lvl="8"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9pPr>
          </a:lstStyle>
          <a:p/>
        </p:txBody>
      </p:sp>
      <p:sp>
        <p:nvSpPr>
          <p:cNvPr id="214" name="Google Shape;214;p13"/>
          <p:cNvSpPr txBox="1"/>
          <p:nvPr>
            <p:ph idx="5" type="subTitle"/>
          </p:nvPr>
        </p:nvSpPr>
        <p:spPr>
          <a:xfrm>
            <a:off x="1502089" y="3871850"/>
            <a:ext cx="2857800" cy="57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215" name="Google Shape;215;p13"/>
          <p:cNvSpPr txBox="1"/>
          <p:nvPr>
            <p:ph idx="6" type="ctrTitle"/>
          </p:nvPr>
        </p:nvSpPr>
        <p:spPr>
          <a:xfrm>
            <a:off x="4634261" y="3409550"/>
            <a:ext cx="3157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1800"/>
              <a:buFont typeface="Advent Pro SemiBold"/>
              <a:buNone/>
              <a:defRPr sz="1800">
                <a:solidFill>
                  <a:schemeClr val="lt2"/>
                </a:solidFill>
              </a:defRPr>
            </a:lvl1pPr>
            <a:lvl2pPr lvl="1"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2pPr>
            <a:lvl3pPr lvl="2"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3pPr>
            <a:lvl4pPr lvl="3"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4pPr>
            <a:lvl5pPr lvl="4"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5pPr>
            <a:lvl6pPr lvl="5"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6pPr>
            <a:lvl7pPr lvl="6"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7pPr>
            <a:lvl8pPr lvl="7"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8pPr>
            <a:lvl9pPr lvl="8" rtl="0">
              <a:spcBef>
                <a:spcPts val="0"/>
              </a:spcBef>
              <a:spcAft>
                <a:spcPts val="0"/>
              </a:spcAft>
              <a:buClr>
                <a:schemeClr val="lt2"/>
              </a:buClr>
              <a:buSzPts val="1800"/>
              <a:buFont typeface="Advent Pro SemiBold"/>
              <a:buNone/>
              <a:defRPr sz="1800">
                <a:solidFill>
                  <a:schemeClr val="lt2"/>
                </a:solidFill>
                <a:latin typeface="Advent Pro SemiBold"/>
                <a:ea typeface="Advent Pro SemiBold"/>
                <a:cs typeface="Advent Pro SemiBold"/>
                <a:sym typeface="Advent Pro SemiBold"/>
              </a:defRPr>
            </a:lvl9pPr>
          </a:lstStyle>
          <a:p/>
        </p:txBody>
      </p:sp>
      <p:sp>
        <p:nvSpPr>
          <p:cNvPr id="216" name="Google Shape;216;p13"/>
          <p:cNvSpPr txBox="1"/>
          <p:nvPr>
            <p:ph idx="7" type="subTitle"/>
          </p:nvPr>
        </p:nvSpPr>
        <p:spPr>
          <a:xfrm>
            <a:off x="4784111" y="3871850"/>
            <a:ext cx="2857800" cy="57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217" name="Google Shape;217;p13"/>
          <p:cNvSpPr txBox="1"/>
          <p:nvPr>
            <p:ph hasCustomPrompt="1" idx="8" type="title"/>
          </p:nvPr>
        </p:nvSpPr>
        <p:spPr>
          <a:xfrm flipH="1">
            <a:off x="5221961" y="1433632"/>
            <a:ext cx="1982100" cy="57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600"/>
              <a:buNone/>
              <a:defRPr sz="2600">
                <a:solidFill>
                  <a:schemeClr val="lt2"/>
                </a:solidFill>
              </a:defRPr>
            </a:lvl1pPr>
            <a:lvl2pPr lvl="1" rtl="0" algn="ctr">
              <a:spcBef>
                <a:spcPts val="0"/>
              </a:spcBef>
              <a:spcAft>
                <a:spcPts val="0"/>
              </a:spcAft>
              <a:buClr>
                <a:srgbClr val="000000"/>
              </a:buClr>
              <a:buSzPts val="2600"/>
              <a:buNone/>
              <a:defRPr sz="2600">
                <a:solidFill>
                  <a:srgbClr val="000000"/>
                </a:solidFill>
              </a:defRPr>
            </a:lvl2pPr>
            <a:lvl3pPr lvl="2" rtl="0" algn="ctr">
              <a:spcBef>
                <a:spcPts val="0"/>
              </a:spcBef>
              <a:spcAft>
                <a:spcPts val="0"/>
              </a:spcAft>
              <a:buClr>
                <a:srgbClr val="000000"/>
              </a:buClr>
              <a:buSzPts val="2600"/>
              <a:buNone/>
              <a:defRPr sz="2600">
                <a:solidFill>
                  <a:srgbClr val="000000"/>
                </a:solidFill>
              </a:defRPr>
            </a:lvl3pPr>
            <a:lvl4pPr lvl="3" rtl="0" algn="r">
              <a:spcBef>
                <a:spcPts val="0"/>
              </a:spcBef>
              <a:spcAft>
                <a:spcPts val="0"/>
              </a:spcAft>
              <a:buClr>
                <a:srgbClr val="000000"/>
              </a:buClr>
              <a:buSzPts val="2600"/>
              <a:buNone/>
              <a:defRPr sz="2600">
                <a:solidFill>
                  <a:srgbClr val="000000"/>
                </a:solidFill>
              </a:defRPr>
            </a:lvl4pPr>
            <a:lvl5pPr lvl="4" rtl="0" algn="r">
              <a:spcBef>
                <a:spcPts val="0"/>
              </a:spcBef>
              <a:spcAft>
                <a:spcPts val="0"/>
              </a:spcAft>
              <a:buClr>
                <a:srgbClr val="000000"/>
              </a:buClr>
              <a:buSzPts val="2600"/>
              <a:buNone/>
              <a:defRPr sz="2600">
                <a:solidFill>
                  <a:srgbClr val="000000"/>
                </a:solidFill>
              </a:defRPr>
            </a:lvl5pPr>
            <a:lvl6pPr lvl="5" rtl="0" algn="r">
              <a:spcBef>
                <a:spcPts val="0"/>
              </a:spcBef>
              <a:spcAft>
                <a:spcPts val="0"/>
              </a:spcAft>
              <a:buClr>
                <a:srgbClr val="000000"/>
              </a:buClr>
              <a:buSzPts val="2600"/>
              <a:buNone/>
              <a:defRPr sz="2600">
                <a:solidFill>
                  <a:srgbClr val="000000"/>
                </a:solidFill>
              </a:defRPr>
            </a:lvl6pPr>
            <a:lvl7pPr lvl="6" rtl="0" algn="r">
              <a:spcBef>
                <a:spcPts val="0"/>
              </a:spcBef>
              <a:spcAft>
                <a:spcPts val="0"/>
              </a:spcAft>
              <a:buClr>
                <a:srgbClr val="000000"/>
              </a:buClr>
              <a:buSzPts val="2600"/>
              <a:buNone/>
              <a:defRPr sz="2600">
                <a:solidFill>
                  <a:srgbClr val="000000"/>
                </a:solidFill>
              </a:defRPr>
            </a:lvl7pPr>
            <a:lvl8pPr lvl="7" rtl="0" algn="r">
              <a:spcBef>
                <a:spcPts val="0"/>
              </a:spcBef>
              <a:spcAft>
                <a:spcPts val="0"/>
              </a:spcAft>
              <a:buClr>
                <a:srgbClr val="000000"/>
              </a:buClr>
              <a:buSzPts val="2600"/>
              <a:buNone/>
              <a:defRPr sz="2600">
                <a:solidFill>
                  <a:srgbClr val="000000"/>
                </a:solidFill>
              </a:defRPr>
            </a:lvl8pPr>
            <a:lvl9pPr lvl="8" rtl="0" algn="r">
              <a:spcBef>
                <a:spcPts val="0"/>
              </a:spcBef>
              <a:spcAft>
                <a:spcPts val="0"/>
              </a:spcAft>
              <a:buClr>
                <a:srgbClr val="000000"/>
              </a:buClr>
              <a:buSzPts val="2600"/>
              <a:buNone/>
              <a:defRPr sz="2600">
                <a:solidFill>
                  <a:srgbClr val="000000"/>
                </a:solidFill>
              </a:defRPr>
            </a:lvl9pPr>
          </a:lstStyle>
          <a:p>
            <a:r>
              <a:t>xx%</a:t>
            </a:r>
          </a:p>
        </p:txBody>
      </p:sp>
      <p:sp>
        <p:nvSpPr>
          <p:cNvPr id="218" name="Google Shape;218;p13"/>
          <p:cNvSpPr txBox="1"/>
          <p:nvPr>
            <p:ph hasCustomPrompt="1" idx="9" type="title"/>
          </p:nvPr>
        </p:nvSpPr>
        <p:spPr>
          <a:xfrm flipH="1">
            <a:off x="5221961" y="3027107"/>
            <a:ext cx="1982100" cy="57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600"/>
              <a:buNone/>
              <a:defRPr sz="2600">
                <a:solidFill>
                  <a:schemeClr val="lt2"/>
                </a:solidFill>
              </a:defRPr>
            </a:lvl1pPr>
            <a:lvl2pPr lvl="1" rtl="0" algn="ctr">
              <a:spcBef>
                <a:spcPts val="0"/>
              </a:spcBef>
              <a:spcAft>
                <a:spcPts val="0"/>
              </a:spcAft>
              <a:buClr>
                <a:srgbClr val="000000"/>
              </a:buClr>
              <a:buSzPts val="2600"/>
              <a:buNone/>
              <a:defRPr sz="2600">
                <a:solidFill>
                  <a:srgbClr val="000000"/>
                </a:solidFill>
              </a:defRPr>
            </a:lvl2pPr>
            <a:lvl3pPr lvl="2" rtl="0" algn="ctr">
              <a:spcBef>
                <a:spcPts val="0"/>
              </a:spcBef>
              <a:spcAft>
                <a:spcPts val="0"/>
              </a:spcAft>
              <a:buClr>
                <a:srgbClr val="000000"/>
              </a:buClr>
              <a:buSzPts val="2600"/>
              <a:buNone/>
              <a:defRPr sz="2600">
                <a:solidFill>
                  <a:srgbClr val="000000"/>
                </a:solidFill>
              </a:defRPr>
            </a:lvl3pPr>
            <a:lvl4pPr lvl="3" rtl="0" algn="r">
              <a:spcBef>
                <a:spcPts val="0"/>
              </a:spcBef>
              <a:spcAft>
                <a:spcPts val="0"/>
              </a:spcAft>
              <a:buClr>
                <a:srgbClr val="000000"/>
              </a:buClr>
              <a:buSzPts val="2600"/>
              <a:buNone/>
              <a:defRPr sz="2600">
                <a:solidFill>
                  <a:srgbClr val="000000"/>
                </a:solidFill>
              </a:defRPr>
            </a:lvl4pPr>
            <a:lvl5pPr lvl="4" rtl="0" algn="r">
              <a:spcBef>
                <a:spcPts val="0"/>
              </a:spcBef>
              <a:spcAft>
                <a:spcPts val="0"/>
              </a:spcAft>
              <a:buClr>
                <a:srgbClr val="000000"/>
              </a:buClr>
              <a:buSzPts val="2600"/>
              <a:buNone/>
              <a:defRPr sz="2600">
                <a:solidFill>
                  <a:srgbClr val="000000"/>
                </a:solidFill>
              </a:defRPr>
            </a:lvl5pPr>
            <a:lvl6pPr lvl="5" rtl="0" algn="r">
              <a:spcBef>
                <a:spcPts val="0"/>
              </a:spcBef>
              <a:spcAft>
                <a:spcPts val="0"/>
              </a:spcAft>
              <a:buClr>
                <a:srgbClr val="000000"/>
              </a:buClr>
              <a:buSzPts val="2600"/>
              <a:buNone/>
              <a:defRPr sz="2600">
                <a:solidFill>
                  <a:srgbClr val="000000"/>
                </a:solidFill>
              </a:defRPr>
            </a:lvl6pPr>
            <a:lvl7pPr lvl="6" rtl="0" algn="r">
              <a:spcBef>
                <a:spcPts val="0"/>
              </a:spcBef>
              <a:spcAft>
                <a:spcPts val="0"/>
              </a:spcAft>
              <a:buClr>
                <a:srgbClr val="000000"/>
              </a:buClr>
              <a:buSzPts val="2600"/>
              <a:buNone/>
              <a:defRPr sz="2600">
                <a:solidFill>
                  <a:srgbClr val="000000"/>
                </a:solidFill>
              </a:defRPr>
            </a:lvl7pPr>
            <a:lvl8pPr lvl="7" rtl="0" algn="r">
              <a:spcBef>
                <a:spcPts val="0"/>
              </a:spcBef>
              <a:spcAft>
                <a:spcPts val="0"/>
              </a:spcAft>
              <a:buClr>
                <a:srgbClr val="000000"/>
              </a:buClr>
              <a:buSzPts val="2600"/>
              <a:buNone/>
              <a:defRPr sz="2600">
                <a:solidFill>
                  <a:srgbClr val="000000"/>
                </a:solidFill>
              </a:defRPr>
            </a:lvl8pPr>
            <a:lvl9pPr lvl="8" rtl="0" algn="r">
              <a:spcBef>
                <a:spcPts val="0"/>
              </a:spcBef>
              <a:spcAft>
                <a:spcPts val="0"/>
              </a:spcAft>
              <a:buClr>
                <a:srgbClr val="000000"/>
              </a:buClr>
              <a:buSzPts val="2600"/>
              <a:buNone/>
              <a:defRPr sz="2600">
                <a:solidFill>
                  <a:srgbClr val="000000"/>
                </a:solidFill>
              </a:defRPr>
            </a:lvl9pPr>
          </a:lstStyle>
          <a:p>
            <a:r>
              <a:t>xx%</a:t>
            </a:r>
          </a:p>
        </p:txBody>
      </p:sp>
      <p:sp>
        <p:nvSpPr>
          <p:cNvPr id="219" name="Google Shape;219;p13"/>
          <p:cNvSpPr txBox="1"/>
          <p:nvPr>
            <p:ph hasCustomPrompt="1" idx="13" type="title"/>
          </p:nvPr>
        </p:nvSpPr>
        <p:spPr>
          <a:xfrm flipH="1">
            <a:off x="1939939" y="1433632"/>
            <a:ext cx="1982100" cy="57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600"/>
              <a:buNone/>
              <a:defRPr sz="2600">
                <a:solidFill>
                  <a:schemeClr val="lt2"/>
                </a:solidFill>
              </a:defRPr>
            </a:lvl1pPr>
            <a:lvl2pPr lvl="1" rtl="0" algn="ctr">
              <a:spcBef>
                <a:spcPts val="0"/>
              </a:spcBef>
              <a:spcAft>
                <a:spcPts val="0"/>
              </a:spcAft>
              <a:buClr>
                <a:srgbClr val="000000"/>
              </a:buClr>
              <a:buSzPts val="2600"/>
              <a:buNone/>
              <a:defRPr sz="2600">
                <a:solidFill>
                  <a:srgbClr val="000000"/>
                </a:solidFill>
              </a:defRPr>
            </a:lvl2pPr>
            <a:lvl3pPr lvl="2" rtl="0" algn="ctr">
              <a:spcBef>
                <a:spcPts val="0"/>
              </a:spcBef>
              <a:spcAft>
                <a:spcPts val="0"/>
              </a:spcAft>
              <a:buClr>
                <a:srgbClr val="000000"/>
              </a:buClr>
              <a:buSzPts val="2600"/>
              <a:buNone/>
              <a:defRPr sz="2600">
                <a:solidFill>
                  <a:srgbClr val="000000"/>
                </a:solidFill>
              </a:defRPr>
            </a:lvl3pPr>
            <a:lvl4pPr lvl="3" rtl="0" algn="r">
              <a:spcBef>
                <a:spcPts val="0"/>
              </a:spcBef>
              <a:spcAft>
                <a:spcPts val="0"/>
              </a:spcAft>
              <a:buClr>
                <a:srgbClr val="000000"/>
              </a:buClr>
              <a:buSzPts val="2600"/>
              <a:buNone/>
              <a:defRPr sz="2600">
                <a:solidFill>
                  <a:srgbClr val="000000"/>
                </a:solidFill>
              </a:defRPr>
            </a:lvl4pPr>
            <a:lvl5pPr lvl="4" rtl="0" algn="r">
              <a:spcBef>
                <a:spcPts val="0"/>
              </a:spcBef>
              <a:spcAft>
                <a:spcPts val="0"/>
              </a:spcAft>
              <a:buClr>
                <a:srgbClr val="000000"/>
              </a:buClr>
              <a:buSzPts val="2600"/>
              <a:buNone/>
              <a:defRPr sz="2600">
                <a:solidFill>
                  <a:srgbClr val="000000"/>
                </a:solidFill>
              </a:defRPr>
            </a:lvl5pPr>
            <a:lvl6pPr lvl="5" rtl="0" algn="r">
              <a:spcBef>
                <a:spcPts val="0"/>
              </a:spcBef>
              <a:spcAft>
                <a:spcPts val="0"/>
              </a:spcAft>
              <a:buClr>
                <a:srgbClr val="000000"/>
              </a:buClr>
              <a:buSzPts val="2600"/>
              <a:buNone/>
              <a:defRPr sz="2600">
                <a:solidFill>
                  <a:srgbClr val="000000"/>
                </a:solidFill>
              </a:defRPr>
            </a:lvl6pPr>
            <a:lvl7pPr lvl="6" rtl="0" algn="r">
              <a:spcBef>
                <a:spcPts val="0"/>
              </a:spcBef>
              <a:spcAft>
                <a:spcPts val="0"/>
              </a:spcAft>
              <a:buClr>
                <a:srgbClr val="000000"/>
              </a:buClr>
              <a:buSzPts val="2600"/>
              <a:buNone/>
              <a:defRPr sz="2600">
                <a:solidFill>
                  <a:srgbClr val="000000"/>
                </a:solidFill>
              </a:defRPr>
            </a:lvl7pPr>
            <a:lvl8pPr lvl="7" rtl="0" algn="r">
              <a:spcBef>
                <a:spcPts val="0"/>
              </a:spcBef>
              <a:spcAft>
                <a:spcPts val="0"/>
              </a:spcAft>
              <a:buClr>
                <a:srgbClr val="000000"/>
              </a:buClr>
              <a:buSzPts val="2600"/>
              <a:buNone/>
              <a:defRPr sz="2600">
                <a:solidFill>
                  <a:srgbClr val="000000"/>
                </a:solidFill>
              </a:defRPr>
            </a:lvl8pPr>
            <a:lvl9pPr lvl="8" rtl="0" algn="r">
              <a:spcBef>
                <a:spcPts val="0"/>
              </a:spcBef>
              <a:spcAft>
                <a:spcPts val="0"/>
              </a:spcAft>
              <a:buClr>
                <a:srgbClr val="000000"/>
              </a:buClr>
              <a:buSzPts val="2600"/>
              <a:buNone/>
              <a:defRPr sz="2600">
                <a:solidFill>
                  <a:srgbClr val="000000"/>
                </a:solidFill>
              </a:defRPr>
            </a:lvl9pPr>
          </a:lstStyle>
          <a:p>
            <a:r>
              <a:t>xx%</a:t>
            </a:r>
          </a:p>
        </p:txBody>
      </p:sp>
      <p:sp>
        <p:nvSpPr>
          <p:cNvPr id="220" name="Google Shape;220;p13"/>
          <p:cNvSpPr txBox="1"/>
          <p:nvPr>
            <p:ph hasCustomPrompt="1" idx="14" type="title"/>
          </p:nvPr>
        </p:nvSpPr>
        <p:spPr>
          <a:xfrm flipH="1">
            <a:off x="1939939" y="3027107"/>
            <a:ext cx="1982100" cy="57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2600"/>
              <a:buNone/>
              <a:defRPr sz="2600">
                <a:solidFill>
                  <a:schemeClr val="lt2"/>
                </a:solidFill>
              </a:defRPr>
            </a:lvl1pPr>
            <a:lvl2pPr lvl="1" rtl="0" algn="ctr">
              <a:spcBef>
                <a:spcPts val="0"/>
              </a:spcBef>
              <a:spcAft>
                <a:spcPts val="0"/>
              </a:spcAft>
              <a:buClr>
                <a:srgbClr val="000000"/>
              </a:buClr>
              <a:buSzPts val="2600"/>
              <a:buNone/>
              <a:defRPr sz="2600">
                <a:solidFill>
                  <a:srgbClr val="000000"/>
                </a:solidFill>
              </a:defRPr>
            </a:lvl2pPr>
            <a:lvl3pPr lvl="2" rtl="0" algn="ctr">
              <a:spcBef>
                <a:spcPts val="0"/>
              </a:spcBef>
              <a:spcAft>
                <a:spcPts val="0"/>
              </a:spcAft>
              <a:buClr>
                <a:srgbClr val="000000"/>
              </a:buClr>
              <a:buSzPts val="2600"/>
              <a:buNone/>
              <a:defRPr sz="2600">
                <a:solidFill>
                  <a:srgbClr val="000000"/>
                </a:solidFill>
              </a:defRPr>
            </a:lvl3pPr>
            <a:lvl4pPr lvl="3" rtl="0" algn="r">
              <a:spcBef>
                <a:spcPts val="0"/>
              </a:spcBef>
              <a:spcAft>
                <a:spcPts val="0"/>
              </a:spcAft>
              <a:buClr>
                <a:srgbClr val="000000"/>
              </a:buClr>
              <a:buSzPts val="2600"/>
              <a:buNone/>
              <a:defRPr sz="2600">
                <a:solidFill>
                  <a:srgbClr val="000000"/>
                </a:solidFill>
              </a:defRPr>
            </a:lvl4pPr>
            <a:lvl5pPr lvl="4" rtl="0" algn="r">
              <a:spcBef>
                <a:spcPts val="0"/>
              </a:spcBef>
              <a:spcAft>
                <a:spcPts val="0"/>
              </a:spcAft>
              <a:buClr>
                <a:srgbClr val="000000"/>
              </a:buClr>
              <a:buSzPts val="2600"/>
              <a:buNone/>
              <a:defRPr sz="2600">
                <a:solidFill>
                  <a:srgbClr val="000000"/>
                </a:solidFill>
              </a:defRPr>
            </a:lvl5pPr>
            <a:lvl6pPr lvl="5" rtl="0" algn="r">
              <a:spcBef>
                <a:spcPts val="0"/>
              </a:spcBef>
              <a:spcAft>
                <a:spcPts val="0"/>
              </a:spcAft>
              <a:buClr>
                <a:srgbClr val="000000"/>
              </a:buClr>
              <a:buSzPts val="2600"/>
              <a:buNone/>
              <a:defRPr sz="2600">
                <a:solidFill>
                  <a:srgbClr val="000000"/>
                </a:solidFill>
              </a:defRPr>
            </a:lvl6pPr>
            <a:lvl7pPr lvl="6" rtl="0" algn="r">
              <a:spcBef>
                <a:spcPts val="0"/>
              </a:spcBef>
              <a:spcAft>
                <a:spcPts val="0"/>
              </a:spcAft>
              <a:buClr>
                <a:srgbClr val="000000"/>
              </a:buClr>
              <a:buSzPts val="2600"/>
              <a:buNone/>
              <a:defRPr sz="2600">
                <a:solidFill>
                  <a:srgbClr val="000000"/>
                </a:solidFill>
              </a:defRPr>
            </a:lvl7pPr>
            <a:lvl8pPr lvl="7" rtl="0" algn="r">
              <a:spcBef>
                <a:spcPts val="0"/>
              </a:spcBef>
              <a:spcAft>
                <a:spcPts val="0"/>
              </a:spcAft>
              <a:buClr>
                <a:srgbClr val="000000"/>
              </a:buClr>
              <a:buSzPts val="2600"/>
              <a:buNone/>
              <a:defRPr sz="2600">
                <a:solidFill>
                  <a:srgbClr val="000000"/>
                </a:solidFill>
              </a:defRPr>
            </a:lvl8pPr>
            <a:lvl9pPr lvl="8" rtl="0" algn="r">
              <a:spcBef>
                <a:spcPts val="0"/>
              </a:spcBef>
              <a:spcAft>
                <a:spcPts val="0"/>
              </a:spcAft>
              <a:buClr>
                <a:srgbClr val="000000"/>
              </a:buClr>
              <a:buSzPts val="2600"/>
              <a:buNone/>
              <a:defRPr sz="2600">
                <a:solidFill>
                  <a:srgbClr val="000000"/>
                </a:solidFill>
              </a:defRPr>
            </a:lvl9pPr>
          </a:lstStyle>
          <a:p>
            <a:r>
              <a:t>xx%</a:t>
            </a:r>
          </a:p>
        </p:txBody>
      </p:sp>
      <p:sp>
        <p:nvSpPr>
          <p:cNvPr id="221" name="Google Shape;221;p13"/>
          <p:cNvSpPr/>
          <p:nvPr/>
        </p:nvSpPr>
        <p:spPr>
          <a:xfrm>
            <a:off x="7868875" y="473800"/>
            <a:ext cx="859650" cy="3912400"/>
          </a:xfrm>
          <a:custGeom>
            <a:rect b="b" l="l" r="r" t="t"/>
            <a:pathLst>
              <a:path extrusionOk="0" h="156496" w="34386">
                <a:moveTo>
                  <a:pt x="14859" y="0"/>
                </a:moveTo>
                <a:lnTo>
                  <a:pt x="0" y="0"/>
                </a:lnTo>
                <a:lnTo>
                  <a:pt x="0" y="4953"/>
                </a:lnTo>
                <a:lnTo>
                  <a:pt x="19241" y="24193"/>
                </a:lnTo>
                <a:lnTo>
                  <a:pt x="19241" y="141351"/>
                </a:lnTo>
                <a:lnTo>
                  <a:pt x="34386" y="156496"/>
                </a:lnTo>
                <a:lnTo>
                  <a:pt x="34386" y="20193"/>
                </a:lnTo>
                <a:close/>
              </a:path>
            </a:pathLst>
          </a:custGeom>
          <a:gradFill>
            <a:gsLst>
              <a:gs pos="0">
                <a:srgbClr val="4D4D4D"/>
              </a:gs>
              <a:gs pos="100000">
                <a:srgbClr val="000000"/>
              </a:gs>
            </a:gsLst>
            <a:lin ang="5400012" scaled="0"/>
          </a:gradFill>
          <a:ln>
            <a:noFill/>
          </a:ln>
        </p:spPr>
      </p:sp>
      <p:sp>
        <p:nvSpPr>
          <p:cNvPr id="222" name="Google Shape;222;p13"/>
          <p:cNvSpPr/>
          <p:nvPr/>
        </p:nvSpPr>
        <p:spPr>
          <a:xfrm rot="10800000">
            <a:off x="328913" y="-52048"/>
            <a:ext cx="874507" cy="1164001"/>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rot="10800000">
            <a:off x="-92487" y="231088"/>
            <a:ext cx="874467" cy="1729275"/>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13"/>
          <p:cNvGrpSpPr/>
          <p:nvPr/>
        </p:nvGrpSpPr>
        <p:grpSpPr>
          <a:xfrm rot="10800000">
            <a:off x="332550" y="2438404"/>
            <a:ext cx="488451" cy="4692442"/>
            <a:chOff x="8467100" y="-1469296"/>
            <a:chExt cx="488451" cy="4692442"/>
          </a:xfrm>
        </p:grpSpPr>
        <p:sp>
          <p:nvSpPr>
            <p:cNvPr id="225" name="Google Shape;225;p13"/>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3"/>
          <p:cNvSpPr/>
          <p:nvPr/>
        </p:nvSpPr>
        <p:spPr>
          <a:xfrm rot="5400000">
            <a:off x="9017125" y="13119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rot="5400000">
            <a:off x="9017125" y="14249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rot="5400000">
            <a:off x="9017125" y="153797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rot="5400000">
            <a:off x="9017125" y="165100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rot="5400000">
            <a:off x="9017125" y="1764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rot="5400000">
            <a:off x="9017125" y="18770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5400000">
            <a:off x="9017125" y="199007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rot="5400000">
            <a:off x="9017125" y="210310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8908525" y="2677000"/>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txBox="1"/>
          <p:nvPr>
            <p:ph idx="15"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237" name="Shape 237"/>
        <p:cNvGrpSpPr/>
        <p:nvPr/>
      </p:nvGrpSpPr>
      <p:grpSpPr>
        <a:xfrm>
          <a:off x="0" y="0"/>
          <a:ext cx="0" cy="0"/>
          <a:chOff x="0" y="0"/>
          <a:chExt cx="0" cy="0"/>
        </a:xfrm>
      </p:grpSpPr>
      <p:sp>
        <p:nvSpPr>
          <p:cNvPr id="238" name="Google Shape;238;p14"/>
          <p:cNvSpPr txBox="1"/>
          <p:nvPr>
            <p:ph idx="1" type="subTitle"/>
          </p:nvPr>
        </p:nvSpPr>
        <p:spPr>
          <a:xfrm flipH="1">
            <a:off x="2021100" y="2122625"/>
            <a:ext cx="5101800" cy="1110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lt2"/>
                </a:solidFill>
                <a:latin typeface="Ubuntu"/>
                <a:ea typeface="Ubuntu"/>
                <a:cs typeface="Ubuntu"/>
                <a:sym typeface="Ubuntu"/>
              </a:defRPr>
            </a:lvl1pPr>
            <a:lvl2pPr lvl="1" rtl="0" algn="ctr">
              <a:lnSpc>
                <a:spcPct val="100000"/>
              </a:lnSpc>
              <a:spcBef>
                <a:spcPts val="0"/>
              </a:spcBef>
              <a:spcAft>
                <a:spcPts val="0"/>
              </a:spcAft>
              <a:buNone/>
              <a:defRPr>
                <a:solidFill>
                  <a:schemeClr val="lt2"/>
                </a:solidFill>
                <a:latin typeface="Ubuntu"/>
                <a:ea typeface="Ubuntu"/>
                <a:cs typeface="Ubuntu"/>
                <a:sym typeface="Ubuntu"/>
              </a:defRPr>
            </a:lvl2pPr>
            <a:lvl3pPr lvl="2" rtl="0" algn="ctr">
              <a:lnSpc>
                <a:spcPct val="100000"/>
              </a:lnSpc>
              <a:spcBef>
                <a:spcPts val="0"/>
              </a:spcBef>
              <a:spcAft>
                <a:spcPts val="0"/>
              </a:spcAft>
              <a:buNone/>
              <a:defRPr>
                <a:solidFill>
                  <a:schemeClr val="lt2"/>
                </a:solidFill>
                <a:latin typeface="Ubuntu"/>
                <a:ea typeface="Ubuntu"/>
                <a:cs typeface="Ubuntu"/>
                <a:sym typeface="Ubuntu"/>
              </a:defRPr>
            </a:lvl3pPr>
            <a:lvl4pPr lvl="3" rtl="0" algn="ctr">
              <a:lnSpc>
                <a:spcPct val="100000"/>
              </a:lnSpc>
              <a:spcBef>
                <a:spcPts val="0"/>
              </a:spcBef>
              <a:spcAft>
                <a:spcPts val="0"/>
              </a:spcAft>
              <a:buNone/>
              <a:defRPr>
                <a:solidFill>
                  <a:schemeClr val="lt2"/>
                </a:solidFill>
                <a:latin typeface="Ubuntu"/>
                <a:ea typeface="Ubuntu"/>
                <a:cs typeface="Ubuntu"/>
                <a:sym typeface="Ubuntu"/>
              </a:defRPr>
            </a:lvl4pPr>
            <a:lvl5pPr lvl="4" rtl="0" algn="ctr">
              <a:lnSpc>
                <a:spcPct val="100000"/>
              </a:lnSpc>
              <a:spcBef>
                <a:spcPts val="0"/>
              </a:spcBef>
              <a:spcAft>
                <a:spcPts val="0"/>
              </a:spcAft>
              <a:buNone/>
              <a:defRPr>
                <a:solidFill>
                  <a:schemeClr val="lt2"/>
                </a:solidFill>
                <a:latin typeface="Ubuntu"/>
                <a:ea typeface="Ubuntu"/>
                <a:cs typeface="Ubuntu"/>
                <a:sym typeface="Ubuntu"/>
              </a:defRPr>
            </a:lvl5pPr>
            <a:lvl6pPr lvl="5" rtl="0" algn="ctr">
              <a:lnSpc>
                <a:spcPct val="100000"/>
              </a:lnSpc>
              <a:spcBef>
                <a:spcPts val="0"/>
              </a:spcBef>
              <a:spcAft>
                <a:spcPts val="0"/>
              </a:spcAft>
              <a:buNone/>
              <a:defRPr>
                <a:solidFill>
                  <a:schemeClr val="lt2"/>
                </a:solidFill>
                <a:latin typeface="Ubuntu"/>
                <a:ea typeface="Ubuntu"/>
                <a:cs typeface="Ubuntu"/>
                <a:sym typeface="Ubuntu"/>
              </a:defRPr>
            </a:lvl6pPr>
            <a:lvl7pPr lvl="6" rtl="0" algn="ctr">
              <a:lnSpc>
                <a:spcPct val="100000"/>
              </a:lnSpc>
              <a:spcBef>
                <a:spcPts val="0"/>
              </a:spcBef>
              <a:spcAft>
                <a:spcPts val="0"/>
              </a:spcAft>
              <a:buNone/>
              <a:defRPr>
                <a:solidFill>
                  <a:schemeClr val="lt2"/>
                </a:solidFill>
                <a:latin typeface="Ubuntu"/>
                <a:ea typeface="Ubuntu"/>
                <a:cs typeface="Ubuntu"/>
                <a:sym typeface="Ubuntu"/>
              </a:defRPr>
            </a:lvl7pPr>
            <a:lvl8pPr lvl="7" rtl="0" algn="ctr">
              <a:lnSpc>
                <a:spcPct val="100000"/>
              </a:lnSpc>
              <a:spcBef>
                <a:spcPts val="0"/>
              </a:spcBef>
              <a:spcAft>
                <a:spcPts val="0"/>
              </a:spcAft>
              <a:buNone/>
              <a:defRPr>
                <a:solidFill>
                  <a:schemeClr val="lt2"/>
                </a:solidFill>
                <a:latin typeface="Ubuntu"/>
                <a:ea typeface="Ubuntu"/>
                <a:cs typeface="Ubuntu"/>
                <a:sym typeface="Ubuntu"/>
              </a:defRPr>
            </a:lvl8pPr>
            <a:lvl9pPr lvl="8" rtl="0" algn="ctr">
              <a:lnSpc>
                <a:spcPct val="100000"/>
              </a:lnSpc>
              <a:spcBef>
                <a:spcPts val="0"/>
              </a:spcBef>
              <a:spcAft>
                <a:spcPts val="0"/>
              </a:spcAft>
              <a:buNone/>
              <a:defRPr>
                <a:solidFill>
                  <a:schemeClr val="lt2"/>
                </a:solidFill>
                <a:latin typeface="Ubuntu"/>
                <a:ea typeface="Ubuntu"/>
                <a:cs typeface="Ubuntu"/>
                <a:sym typeface="Ubuntu"/>
              </a:defRPr>
            </a:lvl9pPr>
          </a:lstStyle>
          <a:p/>
        </p:txBody>
      </p:sp>
      <p:sp>
        <p:nvSpPr>
          <p:cNvPr id="239" name="Google Shape;239;p14"/>
          <p:cNvSpPr txBox="1"/>
          <p:nvPr>
            <p:ph idx="2" type="subTitle"/>
          </p:nvPr>
        </p:nvSpPr>
        <p:spPr>
          <a:xfrm flipH="1">
            <a:off x="2252400" y="3273975"/>
            <a:ext cx="4639200" cy="460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lt2"/>
                </a:solidFill>
                <a:latin typeface="Audiowide"/>
                <a:ea typeface="Audiowide"/>
                <a:cs typeface="Audiowide"/>
                <a:sym typeface="Audiowide"/>
              </a:defRPr>
            </a:lvl1pPr>
            <a:lvl2pPr lvl="1" rtl="0" algn="ctr">
              <a:lnSpc>
                <a:spcPct val="100000"/>
              </a:lnSpc>
              <a:spcBef>
                <a:spcPts val="0"/>
              </a:spcBef>
              <a:spcAft>
                <a:spcPts val="0"/>
              </a:spcAft>
              <a:buNone/>
              <a:defRPr sz="1600">
                <a:solidFill>
                  <a:schemeClr val="lt2"/>
                </a:solidFill>
                <a:latin typeface="Audiowide"/>
                <a:ea typeface="Audiowide"/>
                <a:cs typeface="Audiowide"/>
                <a:sym typeface="Audiowide"/>
              </a:defRPr>
            </a:lvl2pPr>
            <a:lvl3pPr lvl="2" rtl="0" algn="ctr">
              <a:lnSpc>
                <a:spcPct val="100000"/>
              </a:lnSpc>
              <a:spcBef>
                <a:spcPts val="0"/>
              </a:spcBef>
              <a:spcAft>
                <a:spcPts val="0"/>
              </a:spcAft>
              <a:buNone/>
              <a:defRPr sz="1600">
                <a:solidFill>
                  <a:schemeClr val="lt2"/>
                </a:solidFill>
                <a:latin typeface="Audiowide"/>
                <a:ea typeface="Audiowide"/>
                <a:cs typeface="Audiowide"/>
                <a:sym typeface="Audiowide"/>
              </a:defRPr>
            </a:lvl3pPr>
            <a:lvl4pPr lvl="3" rtl="0" algn="ctr">
              <a:lnSpc>
                <a:spcPct val="100000"/>
              </a:lnSpc>
              <a:spcBef>
                <a:spcPts val="0"/>
              </a:spcBef>
              <a:spcAft>
                <a:spcPts val="0"/>
              </a:spcAft>
              <a:buNone/>
              <a:defRPr sz="1600">
                <a:solidFill>
                  <a:schemeClr val="lt2"/>
                </a:solidFill>
                <a:latin typeface="Audiowide"/>
                <a:ea typeface="Audiowide"/>
                <a:cs typeface="Audiowide"/>
                <a:sym typeface="Audiowide"/>
              </a:defRPr>
            </a:lvl4pPr>
            <a:lvl5pPr lvl="4" rtl="0" algn="ctr">
              <a:lnSpc>
                <a:spcPct val="100000"/>
              </a:lnSpc>
              <a:spcBef>
                <a:spcPts val="0"/>
              </a:spcBef>
              <a:spcAft>
                <a:spcPts val="0"/>
              </a:spcAft>
              <a:buNone/>
              <a:defRPr sz="1600">
                <a:solidFill>
                  <a:schemeClr val="lt2"/>
                </a:solidFill>
                <a:latin typeface="Audiowide"/>
                <a:ea typeface="Audiowide"/>
                <a:cs typeface="Audiowide"/>
                <a:sym typeface="Audiowide"/>
              </a:defRPr>
            </a:lvl5pPr>
            <a:lvl6pPr lvl="5" rtl="0" algn="ctr">
              <a:lnSpc>
                <a:spcPct val="100000"/>
              </a:lnSpc>
              <a:spcBef>
                <a:spcPts val="0"/>
              </a:spcBef>
              <a:spcAft>
                <a:spcPts val="0"/>
              </a:spcAft>
              <a:buNone/>
              <a:defRPr sz="1600">
                <a:solidFill>
                  <a:schemeClr val="lt2"/>
                </a:solidFill>
                <a:latin typeface="Audiowide"/>
                <a:ea typeface="Audiowide"/>
                <a:cs typeface="Audiowide"/>
                <a:sym typeface="Audiowide"/>
              </a:defRPr>
            </a:lvl6pPr>
            <a:lvl7pPr lvl="6" rtl="0" algn="ctr">
              <a:lnSpc>
                <a:spcPct val="100000"/>
              </a:lnSpc>
              <a:spcBef>
                <a:spcPts val="0"/>
              </a:spcBef>
              <a:spcAft>
                <a:spcPts val="0"/>
              </a:spcAft>
              <a:buNone/>
              <a:defRPr sz="1600">
                <a:solidFill>
                  <a:schemeClr val="lt2"/>
                </a:solidFill>
                <a:latin typeface="Audiowide"/>
                <a:ea typeface="Audiowide"/>
                <a:cs typeface="Audiowide"/>
                <a:sym typeface="Audiowide"/>
              </a:defRPr>
            </a:lvl7pPr>
            <a:lvl8pPr lvl="7" rtl="0" algn="ctr">
              <a:lnSpc>
                <a:spcPct val="100000"/>
              </a:lnSpc>
              <a:spcBef>
                <a:spcPts val="0"/>
              </a:spcBef>
              <a:spcAft>
                <a:spcPts val="0"/>
              </a:spcAft>
              <a:buNone/>
              <a:defRPr sz="1600">
                <a:solidFill>
                  <a:schemeClr val="lt2"/>
                </a:solidFill>
                <a:latin typeface="Audiowide"/>
                <a:ea typeface="Audiowide"/>
                <a:cs typeface="Audiowide"/>
                <a:sym typeface="Audiowide"/>
              </a:defRPr>
            </a:lvl8pPr>
            <a:lvl9pPr lvl="8" rtl="0" algn="ctr">
              <a:lnSpc>
                <a:spcPct val="100000"/>
              </a:lnSpc>
              <a:spcBef>
                <a:spcPts val="0"/>
              </a:spcBef>
              <a:spcAft>
                <a:spcPts val="0"/>
              </a:spcAft>
              <a:buNone/>
              <a:defRPr sz="1600">
                <a:solidFill>
                  <a:schemeClr val="lt2"/>
                </a:solidFill>
                <a:latin typeface="Audiowide"/>
                <a:ea typeface="Audiowide"/>
                <a:cs typeface="Audiowide"/>
                <a:sym typeface="Audiowide"/>
              </a:defRPr>
            </a:lvl9pPr>
          </a:lstStyle>
          <a:p/>
        </p:txBody>
      </p:sp>
      <p:sp>
        <p:nvSpPr>
          <p:cNvPr id="240" name="Google Shape;240;p14"/>
          <p:cNvSpPr/>
          <p:nvPr/>
        </p:nvSpPr>
        <p:spPr>
          <a:xfrm rot="10800000">
            <a:off x="-312704" y="-952457"/>
            <a:ext cx="1895242" cy="2522785"/>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rot="10800000">
            <a:off x="-475756" y="-601523"/>
            <a:ext cx="1895157" cy="3747926"/>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rot="10800000">
            <a:off x="-475759" y="2512127"/>
            <a:ext cx="1634441" cy="3897631"/>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rot="10800000">
            <a:off x="656195" y="1283522"/>
            <a:ext cx="107400" cy="28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249128" y="-81100"/>
            <a:ext cx="187500" cy="62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7866524" y="-81100"/>
            <a:ext cx="187500" cy="62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7813473" y="1035266"/>
            <a:ext cx="1535077" cy="3660677"/>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6096325" y="-92276"/>
            <a:ext cx="2268294" cy="373926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rot="10800000">
            <a:off x="8242126" y="3847200"/>
            <a:ext cx="106800" cy="129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rot="10800000">
            <a:off x="763612" y="3812392"/>
            <a:ext cx="1463163" cy="2893433"/>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1">
    <p:spTree>
      <p:nvGrpSpPr>
        <p:cNvPr id="250" name="Shape 250"/>
        <p:cNvGrpSpPr/>
        <p:nvPr/>
      </p:nvGrpSpPr>
      <p:grpSpPr>
        <a:xfrm>
          <a:off x="0" y="0"/>
          <a:ext cx="0" cy="0"/>
          <a:chOff x="0" y="0"/>
          <a:chExt cx="0" cy="0"/>
        </a:xfrm>
      </p:grpSpPr>
      <p:sp>
        <p:nvSpPr>
          <p:cNvPr id="251" name="Google Shape;251;p15"/>
          <p:cNvSpPr/>
          <p:nvPr/>
        </p:nvSpPr>
        <p:spPr>
          <a:xfrm flipH="1" rot="5400000">
            <a:off x="-6559" y="-386144"/>
            <a:ext cx="1152017" cy="1533524"/>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flipH="1" rot="5400000">
            <a:off x="579143" y="-857647"/>
            <a:ext cx="1151964" cy="2278250"/>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flipH="1" rot="5400000">
            <a:off x="1216358" y="338970"/>
            <a:ext cx="654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rot="5400000">
            <a:off x="8292000" y="4720916"/>
            <a:ext cx="7386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5"/>
          <p:cNvGrpSpPr/>
          <p:nvPr/>
        </p:nvGrpSpPr>
        <p:grpSpPr>
          <a:xfrm rot="5400000">
            <a:off x="7804244" y="4093106"/>
            <a:ext cx="2053286" cy="186800"/>
            <a:chOff x="7740100" y="681000"/>
            <a:chExt cx="2053286" cy="186800"/>
          </a:xfrm>
        </p:grpSpPr>
        <p:sp>
          <p:nvSpPr>
            <p:cNvPr id="256" name="Google Shape;256;p15"/>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5"/>
          <p:cNvSpPr/>
          <p:nvPr/>
        </p:nvSpPr>
        <p:spPr>
          <a:xfrm rot="5400000">
            <a:off x="-285900" y="2470813"/>
            <a:ext cx="1071300" cy="7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5"/>
          <p:cNvGrpSpPr/>
          <p:nvPr/>
        </p:nvGrpSpPr>
        <p:grpSpPr>
          <a:xfrm flipH="1">
            <a:off x="452858" y="1377633"/>
            <a:ext cx="138381" cy="1665726"/>
            <a:chOff x="2516700" y="-104300"/>
            <a:chExt cx="127200" cy="1531279"/>
          </a:xfrm>
        </p:grpSpPr>
        <p:cxnSp>
          <p:nvCxnSpPr>
            <p:cNvPr id="260" name="Google Shape;260;p1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1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1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1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15"/>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15"/>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15"/>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15"/>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15"/>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15"/>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15"/>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15"/>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272" name="Google Shape;272;p15"/>
          <p:cNvSpPr/>
          <p:nvPr/>
        </p:nvSpPr>
        <p:spPr>
          <a:xfrm>
            <a:off x="7774523" y="-449960"/>
            <a:ext cx="1149758" cy="2273887"/>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5"/>
          <p:cNvGrpSpPr/>
          <p:nvPr/>
        </p:nvGrpSpPr>
        <p:grpSpPr>
          <a:xfrm flipH="1">
            <a:off x="7873308" y="4635121"/>
            <a:ext cx="138381" cy="553132"/>
            <a:chOff x="2516700" y="-104300"/>
            <a:chExt cx="127200" cy="508487"/>
          </a:xfrm>
        </p:grpSpPr>
        <p:cxnSp>
          <p:nvCxnSpPr>
            <p:cNvPr id="274" name="Google Shape;274;p1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1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1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1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278" name="Google Shape;278;p15"/>
          <p:cNvSpPr txBox="1"/>
          <p:nvPr>
            <p:ph type="ctrTitle"/>
          </p:nvPr>
        </p:nvSpPr>
        <p:spPr>
          <a:xfrm>
            <a:off x="674527" y="27420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79" name="Google Shape;279;p15"/>
          <p:cNvSpPr txBox="1"/>
          <p:nvPr>
            <p:ph idx="1" type="subTitle"/>
          </p:nvPr>
        </p:nvSpPr>
        <p:spPr>
          <a:xfrm>
            <a:off x="674475" y="2884373"/>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280" name="Google Shape;280;p15"/>
          <p:cNvSpPr txBox="1"/>
          <p:nvPr>
            <p:ph idx="2" type="ctrTitle"/>
          </p:nvPr>
        </p:nvSpPr>
        <p:spPr>
          <a:xfrm>
            <a:off x="3420750" y="27420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5"/>
          <p:cNvSpPr txBox="1"/>
          <p:nvPr>
            <p:ph idx="3" type="subTitle"/>
          </p:nvPr>
        </p:nvSpPr>
        <p:spPr>
          <a:xfrm>
            <a:off x="3420750" y="2884373"/>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282" name="Google Shape;282;p15"/>
          <p:cNvSpPr txBox="1"/>
          <p:nvPr>
            <p:ph idx="4" type="ctrTitle"/>
          </p:nvPr>
        </p:nvSpPr>
        <p:spPr>
          <a:xfrm>
            <a:off x="6166936" y="27420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5"/>
          <p:cNvSpPr txBox="1"/>
          <p:nvPr>
            <p:ph idx="5" type="subTitle"/>
          </p:nvPr>
        </p:nvSpPr>
        <p:spPr>
          <a:xfrm>
            <a:off x="6166975" y="2884373"/>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284" name="Google Shape;284;p15"/>
          <p:cNvSpPr txBox="1"/>
          <p:nvPr>
            <p:ph idx="6"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285" name="Shape 285"/>
        <p:cNvGrpSpPr/>
        <p:nvPr/>
      </p:nvGrpSpPr>
      <p:grpSpPr>
        <a:xfrm>
          <a:off x="0" y="0"/>
          <a:ext cx="0" cy="0"/>
          <a:chOff x="0" y="0"/>
          <a:chExt cx="0" cy="0"/>
        </a:xfrm>
      </p:grpSpPr>
      <p:sp>
        <p:nvSpPr>
          <p:cNvPr id="286" name="Google Shape;286;p16"/>
          <p:cNvSpPr/>
          <p:nvPr/>
        </p:nvSpPr>
        <p:spPr>
          <a:xfrm>
            <a:off x="8176450" y="-1"/>
            <a:ext cx="749067" cy="1786290"/>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8542286" y="2528131"/>
            <a:ext cx="219250" cy="2661852"/>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8671232" y="2402204"/>
            <a:ext cx="129300" cy="129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flipH="1" rot="5400000">
            <a:off x="-1061040" y="1566673"/>
            <a:ext cx="1016442" cy="2010143"/>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16"/>
          <p:cNvGrpSpPr/>
          <p:nvPr/>
        </p:nvGrpSpPr>
        <p:grpSpPr>
          <a:xfrm flipH="1">
            <a:off x="265283" y="3477771"/>
            <a:ext cx="138381" cy="1665726"/>
            <a:chOff x="2516700" y="-104300"/>
            <a:chExt cx="127200" cy="1531279"/>
          </a:xfrm>
        </p:grpSpPr>
        <p:cxnSp>
          <p:nvCxnSpPr>
            <p:cNvPr id="291" name="Google Shape;291;p16"/>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16"/>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16"/>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16"/>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16"/>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16"/>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16"/>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16"/>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16"/>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16"/>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16"/>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16"/>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303" name="Google Shape;303;p16"/>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
    <p:spTree>
      <p:nvGrpSpPr>
        <p:cNvPr id="304" name="Shape 304"/>
        <p:cNvGrpSpPr/>
        <p:nvPr/>
      </p:nvGrpSpPr>
      <p:grpSpPr>
        <a:xfrm>
          <a:off x="0" y="0"/>
          <a:ext cx="0" cy="0"/>
          <a:chOff x="0" y="0"/>
          <a:chExt cx="0" cy="0"/>
        </a:xfrm>
      </p:grpSpPr>
      <p:sp>
        <p:nvSpPr>
          <p:cNvPr id="305" name="Google Shape;305;p17"/>
          <p:cNvSpPr/>
          <p:nvPr/>
        </p:nvSpPr>
        <p:spPr>
          <a:xfrm rot="10800000">
            <a:off x="-1478625" y="409525"/>
            <a:ext cx="23241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17"/>
          <p:cNvGrpSpPr/>
          <p:nvPr/>
        </p:nvGrpSpPr>
        <p:grpSpPr>
          <a:xfrm rot="10800000">
            <a:off x="-379036" y="642075"/>
            <a:ext cx="2053286" cy="186800"/>
            <a:chOff x="7740100" y="681000"/>
            <a:chExt cx="2053286" cy="186800"/>
          </a:xfrm>
        </p:grpSpPr>
        <p:sp>
          <p:nvSpPr>
            <p:cNvPr id="307" name="Google Shape;307;p17"/>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7"/>
          <p:cNvSpPr/>
          <p:nvPr/>
        </p:nvSpPr>
        <p:spPr>
          <a:xfrm>
            <a:off x="8664763" y="257113"/>
            <a:ext cx="23241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17"/>
          <p:cNvGrpSpPr/>
          <p:nvPr/>
        </p:nvGrpSpPr>
        <p:grpSpPr>
          <a:xfrm>
            <a:off x="7473013" y="70313"/>
            <a:ext cx="2053286" cy="186800"/>
            <a:chOff x="7740100" y="681000"/>
            <a:chExt cx="2053286" cy="186800"/>
          </a:xfrm>
        </p:grpSpPr>
        <p:sp>
          <p:nvSpPr>
            <p:cNvPr id="311" name="Google Shape;311;p17"/>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17"/>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314" name="Shape 314"/>
        <p:cNvGrpSpPr/>
        <p:nvPr/>
      </p:nvGrpSpPr>
      <p:grpSpPr>
        <a:xfrm>
          <a:off x="0" y="0"/>
          <a:ext cx="0" cy="0"/>
          <a:chOff x="0" y="0"/>
          <a:chExt cx="0" cy="0"/>
        </a:xfrm>
      </p:grpSpPr>
      <p:sp>
        <p:nvSpPr>
          <p:cNvPr id="315" name="Google Shape;315;p18"/>
          <p:cNvSpPr txBox="1"/>
          <p:nvPr>
            <p:ph type="ctrTitle"/>
          </p:nvPr>
        </p:nvSpPr>
        <p:spPr>
          <a:xfrm flipH="1">
            <a:off x="814298" y="1738925"/>
            <a:ext cx="3331200" cy="1115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400">
                <a:solidFill>
                  <a:schemeClr val="lt2"/>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316" name="Google Shape;316;p18"/>
          <p:cNvSpPr txBox="1"/>
          <p:nvPr>
            <p:ph idx="1" type="subTitle"/>
          </p:nvPr>
        </p:nvSpPr>
        <p:spPr>
          <a:xfrm flipH="1">
            <a:off x="814175" y="2963875"/>
            <a:ext cx="2873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317" name="Google Shape;317;p18"/>
          <p:cNvSpPr/>
          <p:nvPr/>
        </p:nvSpPr>
        <p:spPr>
          <a:xfrm rot="8100000">
            <a:off x="-231777" y="-39546"/>
            <a:ext cx="1193757" cy="1589142"/>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8"/>
          <p:cNvGrpSpPr/>
          <p:nvPr/>
        </p:nvGrpSpPr>
        <p:grpSpPr>
          <a:xfrm rot="10800000">
            <a:off x="332550" y="2438404"/>
            <a:ext cx="488451" cy="4692442"/>
            <a:chOff x="8467100" y="-1469296"/>
            <a:chExt cx="488451" cy="4692442"/>
          </a:xfrm>
        </p:grpSpPr>
        <p:sp>
          <p:nvSpPr>
            <p:cNvPr id="319" name="Google Shape;319;p18"/>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8"/>
          <p:cNvSpPr/>
          <p:nvPr/>
        </p:nvSpPr>
        <p:spPr>
          <a:xfrm>
            <a:off x="8881378" y="3815724"/>
            <a:ext cx="147600" cy="91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rot="5400000">
            <a:off x="182146" y="-334601"/>
            <a:ext cx="147600" cy="91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flipH="1" rot="5400000">
            <a:off x="8703825" y="5134775"/>
            <a:ext cx="512700" cy="15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18"/>
          <p:cNvGrpSpPr/>
          <p:nvPr/>
        </p:nvGrpSpPr>
        <p:grpSpPr>
          <a:xfrm flipH="1">
            <a:off x="8787796" y="-220615"/>
            <a:ext cx="157499" cy="1896030"/>
            <a:chOff x="2516700" y="-104300"/>
            <a:chExt cx="127200" cy="1531279"/>
          </a:xfrm>
        </p:grpSpPr>
        <p:cxnSp>
          <p:nvCxnSpPr>
            <p:cNvPr id="325" name="Google Shape;325;p18"/>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18"/>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18"/>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18"/>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18"/>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18"/>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18"/>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18"/>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18"/>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18"/>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18"/>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18"/>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1">
    <p:spTree>
      <p:nvGrpSpPr>
        <p:cNvPr id="337" name="Shape 337"/>
        <p:cNvGrpSpPr/>
        <p:nvPr/>
      </p:nvGrpSpPr>
      <p:grpSpPr>
        <a:xfrm>
          <a:off x="0" y="0"/>
          <a:ext cx="0" cy="0"/>
          <a:chOff x="0" y="0"/>
          <a:chExt cx="0" cy="0"/>
        </a:xfrm>
      </p:grpSpPr>
      <p:sp>
        <p:nvSpPr>
          <p:cNvPr id="338" name="Google Shape;338;p19"/>
          <p:cNvSpPr txBox="1"/>
          <p:nvPr>
            <p:ph type="ctrTitle"/>
          </p:nvPr>
        </p:nvSpPr>
        <p:spPr>
          <a:xfrm>
            <a:off x="647950" y="2742000"/>
            <a:ext cx="19857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400"/>
              <a:buNone/>
              <a:defRPr sz="1400">
                <a:solidFill>
                  <a:schemeClr val="lt2"/>
                </a:solidFill>
              </a:defRPr>
            </a:lvl1pPr>
            <a:lvl2pPr lvl="1" rtl="0" algn="ctr">
              <a:spcBef>
                <a:spcPts val="0"/>
              </a:spcBef>
              <a:spcAft>
                <a:spcPts val="0"/>
              </a:spcAft>
              <a:buClr>
                <a:srgbClr val="000000"/>
              </a:buClr>
              <a:buSzPts val="1400"/>
              <a:buNone/>
              <a:defRPr sz="1400">
                <a:solidFill>
                  <a:srgbClr val="000000"/>
                </a:solidFill>
              </a:defRPr>
            </a:lvl2pPr>
            <a:lvl3pPr lvl="2" rtl="0" algn="ctr">
              <a:spcBef>
                <a:spcPts val="0"/>
              </a:spcBef>
              <a:spcAft>
                <a:spcPts val="0"/>
              </a:spcAft>
              <a:buClr>
                <a:srgbClr val="000000"/>
              </a:buClr>
              <a:buSzPts val="1400"/>
              <a:buNone/>
              <a:defRPr sz="1400">
                <a:solidFill>
                  <a:srgbClr val="000000"/>
                </a:solidFill>
              </a:defRPr>
            </a:lvl3pPr>
            <a:lvl4pPr lvl="3" rtl="0" algn="ctr">
              <a:spcBef>
                <a:spcPts val="0"/>
              </a:spcBef>
              <a:spcAft>
                <a:spcPts val="0"/>
              </a:spcAft>
              <a:buClr>
                <a:srgbClr val="000000"/>
              </a:buClr>
              <a:buSzPts val="1400"/>
              <a:buNone/>
              <a:defRPr sz="1400">
                <a:solidFill>
                  <a:srgbClr val="000000"/>
                </a:solidFill>
              </a:defRPr>
            </a:lvl4pPr>
            <a:lvl5pPr lvl="4" rtl="0" algn="ctr">
              <a:spcBef>
                <a:spcPts val="0"/>
              </a:spcBef>
              <a:spcAft>
                <a:spcPts val="0"/>
              </a:spcAft>
              <a:buClr>
                <a:srgbClr val="000000"/>
              </a:buClr>
              <a:buSzPts val="1400"/>
              <a:buNone/>
              <a:defRPr sz="1400">
                <a:solidFill>
                  <a:srgbClr val="000000"/>
                </a:solidFill>
              </a:defRPr>
            </a:lvl5pPr>
            <a:lvl6pPr lvl="5" rtl="0" algn="ctr">
              <a:spcBef>
                <a:spcPts val="0"/>
              </a:spcBef>
              <a:spcAft>
                <a:spcPts val="0"/>
              </a:spcAft>
              <a:buClr>
                <a:srgbClr val="000000"/>
              </a:buClr>
              <a:buSzPts val="1400"/>
              <a:buNone/>
              <a:defRPr sz="1400">
                <a:solidFill>
                  <a:srgbClr val="000000"/>
                </a:solidFill>
              </a:defRPr>
            </a:lvl6pPr>
            <a:lvl7pPr lvl="6" rtl="0" algn="ctr">
              <a:spcBef>
                <a:spcPts val="0"/>
              </a:spcBef>
              <a:spcAft>
                <a:spcPts val="0"/>
              </a:spcAft>
              <a:buClr>
                <a:srgbClr val="000000"/>
              </a:buClr>
              <a:buSzPts val="1400"/>
              <a:buNone/>
              <a:defRPr sz="1400">
                <a:solidFill>
                  <a:srgbClr val="000000"/>
                </a:solidFill>
              </a:defRPr>
            </a:lvl7pPr>
            <a:lvl8pPr lvl="7" rtl="0" algn="ctr">
              <a:spcBef>
                <a:spcPts val="0"/>
              </a:spcBef>
              <a:spcAft>
                <a:spcPts val="0"/>
              </a:spcAft>
              <a:buClr>
                <a:srgbClr val="000000"/>
              </a:buClr>
              <a:buSzPts val="1400"/>
              <a:buNone/>
              <a:defRPr sz="1400">
                <a:solidFill>
                  <a:srgbClr val="000000"/>
                </a:solidFill>
              </a:defRPr>
            </a:lvl8pPr>
            <a:lvl9pPr lvl="8" rtl="0" algn="ctr">
              <a:spcBef>
                <a:spcPts val="0"/>
              </a:spcBef>
              <a:spcAft>
                <a:spcPts val="0"/>
              </a:spcAft>
              <a:buClr>
                <a:srgbClr val="000000"/>
              </a:buClr>
              <a:buSzPts val="1400"/>
              <a:buNone/>
              <a:defRPr sz="1400">
                <a:solidFill>
                  <a:srgbClr val="000000"/>
                </a:solidFill>
              </a:defRPr>
            </a:lvl9pPr>
          </a:lstStyle>
          <a:p/>
        </p:txBody>
      </p:sp>
      <p:sp>
        <p:nvSpPr>
          <p:cNvPr id="339" name="Google Shape;339;p19"/>
          <p:cNvSpPr txBox="1"/>
          <p:nvPr>
            <p:ph idx="1" type="subTitle"/>
          </p:nvPr>
        </p:nvSpPr>
        <p:spPr>
          <a:xfrm>
            <a:off x="717906" y="3105475"/>
            <a:ext cx="18462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340" name="Google Shape;340;p19"/>
          <p:cNvSpPr txBox="1"/>
          <p:nvPr>
            <p:ph idx="2" type="ctrTitle"/>
          </p:nvPr>
        </p:nvSpPr>
        <p:spPr>
          <a:xfrm>
            <a:off x="2602200" y="2742000"/>
            <a:ext cx="19857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400"/>
              <a:buNone/>
              <a:defRPr sz="1400">
                <a:solidFill>
                  <a:schemeClr val="lt2"/>
                </a:solidFill>
              </a:defRPr>
            </a:lvl1pPr>
            <a:lvl2pPr lvl="1" rtl="0" algn="ctr">
              <a:spcBef>
                <a:spcPts val="0"/>
              </a:spcBef>
              <a:spcAft>
                <a:spcPts val="0"/>
              </a:spcAft>
              <a:buClr>
                <a:srgbClr val="000000"/>
              </a:buClr>
              <a:buSzPts val="1400"/>
              <a:buNone/>
              <a:defRPr sz="1400">
                <a:solidFill>
                  <a:srgbClr val="000000"/>
                </a:solidFill>
              </a:defRPr>
            </a:lvl2pPr>
            <a:lvl3pPr lvl="2" rtl="0" algn="ctr">
              <a:spcBef>
                <a:spcPts val="0"/>
              </a:spcBef>
              <a:spcAft>
                <a:spcPts val="0"/>
              </a:spcAft>
              <a:buClr>
                <a:srgbClr val="000000"/>
              </a:buClr>
              <a:buSzPts val="1400"/>
              <a:buNone/>
              <a:defRPr sz="1400">
                <a:solidFill>
                  <a:srgbClr val="000000"/>
                </a:solidFill>
              </a:defRPr>
            </a:lvl3pPr>
            <a:lvl4pPr lvl="3" rtl="0" algn="ctr">
              <a:spcBef>
                <a:spcPts val="0"/>
              </a:spcBef>
              <a:spcAft>
                <a:spcPts val="0"/>
              </a:spcAft>
              <a:buClr>
                <a:srgbClr val="000000"/>
              </a:buClr>
              <a:buSzPts val="1400"/>
              <a:buNone/>
              <a:defRPr sz="1400">
                <a:solidFill>
                  <a:srgbClr val="000000"/>
                </a:solidFill>
              </a:defRPr>
            </a:lvl4pPr>
            <a:lvl5pPr lvl="4" rtl="0" algn="ctr">
              <a:spcBef>
                <a:spcPts val="0"/>
              </a:spcBef>
              <a:spcAft>
                <a:spcPts val="0"/>
              </a:spcAft>
              <a:buClr>
                <a:srgbClr val="000000"/>
              </a:buClr>
              <a:buSzPts val="1400"/>
              <a:buNone/>
              <a:defRPr sz="1400">
                <a:solidFill>
                  <a:srgbClr val="000000"/>
                </a:solidFill>
              </a:defRPr>
            </a:lvl5pPr>
            <a:lvl6pPr lvl="5" rtl="0" algn="ctr">
              <a:spcBef>
                <a:spcPts val="0"/>
              </a:spcBef>
              <a:spcAft>
                <a:spcPts val="0"/>
              </a:spcAft>
              <a:buClr>
                <a:srgbClr val="000000"/>
              </a:buClr>
              <a:buSzPts val="1400"/>
              <a:buNone/>
              <a:defRPr sz="1400">
                <a:solidFill>
                  <a:srgbClr val="000000"/>
                </a:solidFill>
              </a:defRPr>
            </a:lvl6pPr>
            <a:lvl7pPr lvl="6" rtl="0" algn="ctr">
              <a:spcBef>
                <a:spcPts val="0"/>
              </a:spcBef>
              <a:spcAft>
                <a:spcPts val="0"/>
              </a:spcAft>
              <a:buClr>
                <a:srgbClr val="000000"/>
              </a:buClr>
              <a:buSzPts val="1400"/>
              <a:buNone/>
              <a:defRPr sz="1400">
                <a:solidFill>
                  <a:srgbClr val="000000"/>
                </a:solidFill>
              </a:defRPr>
            </a:lvl7pPr>
            <a:lvl8pPr lvl="7" rtl="0" algn="ctr">
              <a:spcBef>
                <a:spcPts val="0"/>
              </a:spcBef>
              <a:spcAft>
                <a:spcPts val="0"/>
              </a:spcAft>
              <a:buClr>
                <a:srgbClr val="000000"/>
              </a:buClr>
              <a:buSzPts val="1400"/>
              <a:buNone/>
              <a:defRPr sz="1400">
                <a:solidFill>
                  <a:srgbClr val="000000"/>
                </a:solidFill>
              </a:defRPr>
            </a:lvl8pPr>
            <a:lvl9pPr lvl="8" rtl="0" algn="ctr">
              <a:spcBef>
                <a:spcPts val="0"/>
              </a:spcBef>
              <a:spcAft>
                <a:spcPts val="0"/>
              </a:spcAft>
              <a:buClr>
                <a:srgbClr val="000000"/>
              </a:buClr>
              <a:buSzPts val="1400"/>
              <a:buNone/>
              <a:defRPr sz="1400">
                <a:solidFill>
                  <a:srgbClr val="000000"/>
                </a:solidFill>
              </a:defRPr>
            </a:lvl9pPr>
          </a:lstStyle>
          <a:p/>
        </p:txBody>
      </p:sp>
      <p:sp>
        <p:nvSpPr>
          <p:cNvPr id="341" name="Google Shape;341;p19"/>
          <p:cNvSpPr txBox="1"/>
          <p:nvPr>
            <p:ph idx="3" type="subTitle"/>
          </p:nvPr>
        </p:nvSpPr>
        <p:spPr>
          <a:xfrm>
            <a:off x="2671960" y="3105475"/>
            <a:ext cx="18462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342" name="Google Shape;342;p19"/>
          <p:cNvSpPr txBox="1"/>
          <p:nvPr>
            <p:ph idx="4" type="ctrTitle"/>
          </p:nvPr>
        </p:nvSpPr>
        <p:spPr>
          <a:xfrm>
            <a:off x="4556250" y="2742000"/>
            <a:ext cx="19857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400"/>
              <a:buNone/>
              <a:defRPr sz="1400">
                <a:solidFill>
                  <a:schemeClr val="lt2"/>
                </a:solidFill>
              </a:defRPr>
            </a:lvl1pPr>
            <a:lvl2pPr lvl="1" rtl="0" algn="ctr">
              <a:spcBef>
                <a:spcPts val="0"/>
              </a:spcBef>
              <a:spcAft>
                <a:spcPts val="0"/>
              </a:spcAft>
              <a:buClr>
                <a:srgbClr val="000000"/>
              </a:buClr>
              <a:buSzPts val="1400"/>
              <a:buNone/>
              <a:defRPr sz="1400">
                <a:solidFill>
                  <a:srgbClr val="000000"/>
                </a:solidFill>
              </a:defRPr>
            </a:lvl2pPr>
            <a:lvl3pPr lvl="2" rtl="0" algn="ctr">
              <a:spcBef>
                <a:spcPts val="0"/>
              </a:spcBef>
              <a:spcAft>
                <a:spcPts val="0"/>
              </a:spcAft>
              <a:buClr>
                <a:srgbClr val="000000"/>
              </a:buClr>
              <a:buSzPts val="1400"/>
              <a:buNone/>
              <a:defRPr sz="1400">
                <a:solidFill>
                  <a:srgbClr val="000000"/>
                </a:solidFill>
              </a:defRPr>
            </a:lvl3pPr>
            <a:lvl4pPr lvl="3" rtl="0" algn="ctr">
              <a:spcBef>
                <a:spcPts val="0"/>
              </a:spcBef>
              <a:spcAft>
                <a:spcPts val="0"/>
              </a:spcAft>
              <a:buClr>
                <a:srgbClr val="000000"/>
              </a:buClr>
              <a:buSzPts val="1400"/>
              <a:buNone/>
              <a:defRPr sz="1400">
                <a:solidFill>
                  <a:srgbClr val="000000"/>
                </a:solidFill>
              </a:defRPr>
            </a:lvl4pPr>
            <a:lvl5pPr lvl="4" rtl="0" algn="ctr">
              <a:spcBef>
                <a:spcPts val="0"/>
              </a:spcBef>
              <a:spcAft>
                <a:spcPts val="0"/>
              </a:spcAft>
              <a:buClr>
                <a:srgbClr val="000000"/>
              </a:buClr>
              <a:buSzPts val="1400"/>
              <a:buNone/>
              <a:defRPr sz="1400">
                <a:solidFill>
                  <a:srgbClr val="000000"/>
                </a:solidFill>
              </a:defRPr>
            </a:lvl5pPr>
            <a:lvl6pPr lvl="5" rtl="0" algn="ctr">
              <a:spcBef>
                <a:spcPts val="0"/>
              </a:spcBef>
              <a:spcAft>
                <a:spcPts val="0"/>
              </a:spcAft>
              <a:buClr>
                <a:srgbClr val="000000"/>
              </a:buClr>
              <a:buSzPts val="1400"/>
              <a:buNone/>
              <a:defRPr sz="1400">
                <a:solidFill>
                  <a:srgbClr val="000000"/>
                </a:solidFill>
              </a:defRPr>
            </a:lvl6pPr>
            <a:lvl7pPr lvl="6" rtl="0" algn="ctr">
              <a:spcBef>
                <a:spcPts val="0"/>
              </a:spcBef>
              <a:spcAft>
                <a:spcPts val="0"/>
              </a:spcAft>
              <a:buClr>
                <a:srgbClr val="000000"/>
              </a:buClr>
              <a:buSzPts val="1400"/>
              <a:buNone/>
              <a:defRPr sz="1400">
                <a:solidFill>
                  <a:srgbClr val="000000"/>
                </a:solidFill>
              </a:defRPr>
            </a:lvl7pPr>
            <a:lvl8pPr lvl="7" rtl="0" algn="ctr">
              <a:spcBef>
                <a:spcPts val="0"/>
              </a:spcBef>
              <a:spcAft>
                <a:spcPts val="0"/>
              </a:spcAft>
              <a:buClr>
                <a:srgbClr val="000000"/>
              </a:buClr>
              <a:buSzPts val="1400"/>
              <a:buNone/>
              <a:defRPr sz="1400">
                <a:solidFill>
                  <a:srgbClr val="000000"/>
                </a:solidFill>
              </a:defRPr>
            </a:lvl8pPr>
            <a:lvl9pPr lvl="8" rtl="0" algn="ctr">
              <a:spcBef>
                <a:spcPts val="0"/>
              </a:spcBef>
              <a:spcAft>
                <a:spcPts val="0"/>
              </a:spcAft>
              <a:buClr>
                <a:srgbClr val="000000"/>
              </a:buClr>
              <a:buSzPts val="1400"/>
              <a:buNone/>
              <a:defRPr sz="1400">
                <a:solidFill>
                  <a:srgbClr val="000000"/>
                </a:solidFill>
              </a:defRPr>
            </a:lvl9pPr>
          </a:lstStyle>
          <a:p/>
        </p:txBody>
      </p:sp>
      <p:sp>
        <p:nvSpPr>
          <p:cNvPr id="343" name="Google Shape;343;p19"/>
          <p:cNvSpPr txBox="1"/>
          <p:nvPr>
            <p:ph idx="5" type="subTitle"/>
          </p:nvPr>
        </p:nvSpPr>
        <p:spPr>
          <a:xfrm>
            <a:off x="4626000" y="3105475"/>
            <a:ext cx="18462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344" name="Google Shape;344;p19"/>
          <p:cNvSpPr txBox="1"/>
          <p:nvPr>
            <p:ph idx="6" type="ctrTitle"/>
          </p:nvPr>
        </p:nvSpPr>
        <p:spPr>
          <a:xfrm>
            <a:off x="6510312" y="2742000"/>
            <a:ext cx="19857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400"/>
              <a:buNone/>
              <a:defRPr sz="1400">
                <a:solidFill>
                  <a:schemeClr val="lt2"/>
                </a:solidFill>
              </a:defRPr>
            </a:lvl1pPr>
            <a:lvl2pPr lvl="1" rtl="0" algn="ctr">
              <a:spcBef>
                <a:spcPts val="0"/>
              </a:spcBef>
              <a:spcAft>
                <a:spcPts val="0"/>
              </a:spcAft>
              <a:buClr>
                <a:srgbClr val="000000"/>
              </a:buClr>
              <a:buSzPts val="1400"/>
              <a:buNone/>
              <a:defRPr sz="1400">
                <a:solidFill>
                  <a:srgbClr val="000000"/>
                </a:solidFill>
              </a:defRPr>
            </a:lvl2pPr>
            <a:lvl3pPr lvl="2" rtl="0" algn="ctr">
              <a:spcBef>
                <a:spcPts val="0"/>
              </a:spcBef>
              <a:spcAft>
                <a:spcPts val="0"/>
              </a:spcAft>
              <a:buClr>
                <a:srgbClr val="000000"/>
              </a:buClr>
              <a:buSzPts val="1400"/>
              <a:buNone/>
              <a:defRPr sz="1400">
                <a:solidFill>
                  <a:srgbClr val="000000"/>
                </a:solidFill>
              </a:defRPr>
            </a:lvl3pPr>
            <a:lvl4pPr lvl="3" rtl="0" algn="ctr">
              <a:spcBef>
                <a:spcPts val="0"/>
              </a:spcBef>
              <a:spcAft>
                <a:spcPts val="0"/>
              </a:spcAft>
              <a:buClr>
                <a:srgbClr val="000000"/>
              </a:buClr>
              <a:buSzPts val="1400"/>
              <a:buNone/>
              <a:defRPr sz="1400">
                <a:solidFill>
                  <a:srgbClr val="000000"/>
                </a:solidFill>
              </a:defRPr>
            </a:lvl4pPr>
            <a:lvl5pPr lvl="4" rtl="0" algn="ctr">
              <a:spcBef>
                <a:spcPts val="0"/>
              </a:spcBef>
              <a:spcAft>
                <a:spcPts val="0"/>
              </a:spcAft>
              <a:buClr>
                <a:srgbClr val="000000"/>
              </a:buClr>
              <a:buSzPts val="1400"/>
              <a:buNone/>
              <a:defRPr sz="1400">
                <a:solidFill>
                  <a:srgbClr val="000000"/>
                </a:solidFill>
              </a:defRPr>
            </a:lvl5pPr>
            <a:lvl6pPr lvl="5" rtl="0" algn="ctr">
              <a:spcBef>
                <a:spcPts val="0"/>
              </a:spcBef>
              <a:spcAft>
                <a:spcPts val="0"/>
              </a:spcAft>
              <a:buClr>
                <a:srgbClr val="000000"/>
              </a:buClr>
              <a:buSzPts val="1400"/>
              <a:buNone/>
              <a:defRPr sz="1400">
                <a:solidFill>
                  <a:srgbClr val="000000"/>
                </a:solidFill>
              </a:defRPr>
            </a:lvl6pPr>
            <a:lvl7pPr lvl="6" rtl="0" algn="ctr">
              <a:spcBef>
                <a:spcPts val="0"/>
              </a:spcBef>
              <a:spcAft>
                <a:spcPts val="0"/>
              </a:spcAft>
              <a:buClr>
                <a:srgbClr val="000000"/>
              </a:buClr>
              <a:buSzPts val="1400"/>
              <a:buNone/>
              <a:defRPr sz="1400">
                <a:solidFill>
                  <a:srgbClr val="000000"/>
                </a:solidFill>
              </a:defRPr>
            </a:lvl7pPr>
            <a:lvl8pPr lvl="7" rtl="0" algn="ctr">
              <a:spcBef>
                <a:spcPts val="0"/>
              </a:spcBef>
              <a:spcAft>
                <a:spcPts val="0"/>
              </a:spcAft>
              <a:buClr>
                <a:srgbClr val="000000"/>
              </a:buClr>
              <a:buSzPts val="1400"/>
              <a:buNone/>
              <a:defRPr sz="1400">
                <a:solidFill>
                  <a:srgbClr val="000000"/>
                </a:solidFill>
              </a:defRPr>
            </a:lvl8pPr>
            <a:lvl9pPr lvl="8" rtl="0" algn="ctr">
              <a:spcBef>
                <a:spcPts val="0"/>
              </a:spcBef>
              <a:spcAft>
                <a:spcPts val="0"/>
              </a:spcAft>
              <a:buClr>
                <a:srgbClr val="000000"/>
              </a:buClr>
              <a:buSzPts val="1400"/>
              <a:buNone/>
              <a:defRPr sz="1400">
                <a:solidFill>
                  <a:srgbClr val="000000"/>
                </a:solidFill>
              </a:defRPr>
            </a:lvl9pPr>
          </a:lstStyle>
          <a:p/>
        </p:txBody>
      </p:sp>
      <p:sp>
        <p:nvSpPr>
          <p:cNvPr id="345" name="Google Shape;345;p19"/>
          <p:cNvSpPr txBox="1"/>
          <p:nvPr>
            <p:ph idx="7" type="subTitle"/>
          </p:nvPr>
        </p:nvSpPr>
        <p:spPr>
          <a:xfrm>
            <a:off x="6580066" y="3105475"/>
            <a:ext cx="18462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346" name="Google Shape;346;p19"/>
          <p:cNvSpPr/>
          <p:nvPr/>
        </p:nvSpPr>
        <p:spPr>
          <a:xfrm>
            <a:off x="38318" y="-361307"/>
            <a:ext cx="876579" cy="2090365"/>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942250" y="-1005188"/>
            <a:ext cx="1295270" cy="2135239"/>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8965151" y="4294070"/>
            <a:ext cx="54900" cy="87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19"/>
          <p:cNvGrpSpPr/>
          <p:nvPr/>
        </p:nvGrpSpPr>
        <p:grpSpPr>
          <a:xfrm rot="10800000">
            <a:off x="168500" y="1553991"/>
            <a:ext cx="488451" cy="4692442"/>
            <a:chOff x="8467100" y="-1469296"/>
            <a:chExt cx="488451" cy="4692442"/>
          </a:xfrm>
        </p:grpSpPr>
        <p:sp>
          <p:nvSpPr>
            <p:cNvPr id="350" name="Google Shape;350;p19"/>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19"/>
          <p:cNvSpPr txBox="1"/>
          <p:nvPr>
            <p:ph idx="8"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353" name="Shape 353"/>
        <p:cNvGrpSpPr/>
        <p:nvPr/>
      </p:nvGrpSpPr>
      <p:grpSpPr>
        <a:xfrm>
          <a:off x="0" y="0"/>
          <a:ext cx="0" cy="0"/>
          <a:chOff x="0" y="0"/>
          <a:chExt cx="0" cy="0"/>
        </a:xfrm>
      </p:grpSpPr>
      <p:sp>
        <p:nvSpPr>
          <p:cNvPr id="354" name="Google Shape;354;p20"/>
          <p:cNvSpPr/>
          <p:nvPr/>
        </p:nvSpPr>
        <p:spPr>
          <a:xfrm flipH="1" rot="5400000">
            <a:off x="-288040" y="-941577"/>
            <a:ext cx="1016442" cy="2010143"/>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8640543" y="343780"/>
            <a:ext cx="876579" cy="2090365"/>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7659975" y="-300100"/>
            <a:ext cx="1295270" cy="2135239"/>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8640551" y="-673943"/>
            <a:ext cx="54900" cy="87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0"/>
          <p:cNvGrpSpPr/>
          <p:nvPr/>
        </p:nvGrpSpPr>
        <p:grpSpPr>
          <a:xfrm flipH="1">
            <a:off x="150983" y="203846"/>
            <a:ext cx="138381" cy="1665726"/>
            <a:chOff x="2516700" y="-104300"/>
            <a:chExt cx="127200" cy="1531279"/>
          </a:xfrm>
        </p:grpSpPr>
        <p:cxnSp>
          <p:nvCxnSpPr>
            <p:cNvPr id="359" name="Google Shape;359;p20"/>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20"/>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20"/>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20"/>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0"/>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20"/>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20"/>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20"/>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20"/>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20"/>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20"/>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20"/>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371" name="Google Shape;371;p20"/>
          <p:cNvGrpSpPr/>
          <p:nvPr/>
        </p:nvGrpSpPr>
        <p:grpSpPr>
          <a:xfrm rot="10800000">
            <a:off x="8770725" y="2259079"/>
            <a:ext cx="488451" cy="4692442"/>
            <a:chOff x="8467100" y="-1469296"/>
            <a:chExt cx="488451" cy="4692442"/>
          </a:xfrm>
        </p:grpSpPr>
        <p:sp>
          <p:nvSpPr>
            <p:cNvPr id="372" name="Google Shape;372;p20"/>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0"/>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ctrTitle"/>
          </p:nvPr>
        </p:nvSpPr>
        <p:spPr>
          <a:xfrm>
            <a:off x="714025" y="2557170"/>
            <a:ext cx="5098800" cy="1149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7200">
                <a:solidFill>
                  <a:schemeClr val="lt2"/>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5" name="Google Shape;25;p3"/>
          <p:cNvSpPr txBox="1"/>
          <p:nvPr>
            <p:ph idx="1" type="subTitle"/>
          </p:nvPr>
        </p:nvSpPr>
        <p:spPr>
          <a:xfrm>
            <a:off x="714025" y="3648970"/>
            <a:ext cx="2873100" cy="54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26" name="Google Shape;26;p3"/>
          <p:cNvSpPr txBox="1"/>
          <p:nvPr>
            <p:ph hasCustomPrompt="1" idx="2" type="title"/>
          </p:nvPr>
        </p:nvSpPr>
        <p:spPr>
          <a:xfrm>
            <a:off x="714025" y="1774312"/>
            <a:ext cx="1982100" cy="131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7200">
                <a:solidFill>
                  <a:schemeClr val="l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p:nvPr/>
        </p:nvSpPr>
        <p:spPr>
          <a:xfrm>
            <a:off x="5825525" y="562375"/>
            <a:ext cx="3448050" cy="4886325"/>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37000">
                <a:srgbClr val="B11EEF"/>
              </a:gs>
              <a:gs pos="100000">
                <a:schemeClr val="lt1"/>
              </a:gs>
            </a:gsLst>
            <a:lin ang="16200038" scaled="0"/>
          </a:gradFill>
          <a:ln>
            <a:noFill/>
          </a:ln>
        </p:spPr>
      </p:sp>
      <p:sp>
        <p:nvSpPr>
          <p:cNvPr id="28" name="Google Shape;28;p3"/>
          <p:cNvSpPr/>
          <p:nvPr/>
        </p:nvSpPr>
        <p:spPr>
          <a:xfrm>
            <a:off x="7740108" y="1372103"/>
            <a:ext cx="1476173" cy="3520209"/>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581749" y="2973900"/>
            <a:ext cx="65" cy="65"/>
          </a:xfrm>
          <a:custGeom>
            <a:rect b="b" l="l" r="r" t="t"/>
            <a:pathLst>
              <a:path extrusionOk="0" h="1" w="1">
                <a:moveTo>
                  <a:pt x="0" y="0"/>
                </a:moveTo>
                <a:close/>
              </a:path>
            </a:pathLst>
          </a:custGeom>
          <a:solidFill>
            <a:srgbClr val="634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581749" y="3194756"/>
            <a:ext cx="65" cy="65"/>
          </a:xfrm>
          <a:custGeom>
            <a:rect b="b" l="l" r="r" t="t"/>
            <a:pathLst>
              <a:path extrusionOk="0" h="1" w="1">
                <a:moveTo>
                  <a:pt x="0" y="1"/>
                </a:moveTo>
                <a:close/>
              </a:path>
            </a:pathLst>
          </a:custGeom>
          <a:solidFill>
            <a:srgbClr val="634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088885" y="287850"/>
            <a:ext cx="2181255" cy="3595777"/>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flipH="1">
            <a:off x="5787603" y="2899476"/>
            <a:ext cx="301299" cy="2416347"/>
            <a:chOff x="2516700" y="-104300"/>
            <a:chExt cx="127200" cy="1020115"/>
          </a:xfrm>
        </p:grpSpPr>
        <p:cxnSp>
          <p:nvCxnSpPr>
            <p:cNvPr id="33" name="Google Shape;33;p3"/>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4" name="Google Shape;34;p3"/>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3"/>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3"/>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3"/>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3"/>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9" name="Google Shape;39;p3"/>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 name="Google Shape;40;p3"/>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41" name="Google Shape;41;p3"/>
          <p:cNvSpPr/>
          <p:nvPr/>
        </p:nvSpPr>
        <p:spPr>
          <a:xfrm>
            <a:off x="7740100" y="714575"/>
            <a:ext cx="23241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3"/>
          <p:cNvGrpSpPr/>
          <p:nvPr/>
        </p:nvGrpSpPr>
        <p:grpSpPr>
          <a:xfrm>
            <a:off x="7282900" y="223800"/>
            <a:ext cx="2053286" cy="186800"/>
            <a:chOff x="7740100" y="681000"/>
            <a:chExt cx="2053286" cy="186800"/>
          </a:xfrm>
        </p:grpSpPr>
        <p:sp>
          <p:nvSpPr>
            <p:cNvPr id="43" name="Google Shape;43;p3"/>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rot="5400000">
            <a:off x="8779150" y="1551350"/>
            <a:ext cx="319500" cy="9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9">
    <p:spTree>
      <p:nvGrpSpPr>
        <p:cNvPr id="375" name="Shape 375"/>
        <p:cNvGrpSpPr/>
        <p:nvPr/>
      </p:nvGrpSpPr>
      <p:grpSpPr>
        <a:xfrm>
          <a:off x="0" y="0"/>
          <a:ext cx="0" cy="0"/>
          <a:chOff x="0" y="0"/>
          <a:chExt cx="0" cy="0"/>
        </a:xfrm>
      </p:grpSpPr>
      <p:sp>
        <p:nvSpPr>
          <p:cNvPr id="376" name="Google Shape;376;p21"/>
          <p:cNvSpPr/>
          <p:nvPr/>
        </p:nvSpPr>
        <p:spPr>
          <a:xfrm rot="5400000">
            <a:off x="-397450" y="4709863"/>
            <a:ext cx="1071300" cy="7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1"/>
          <p:cNvGrpSpPr/>
          <p:nvPr/>
        </p:nvGrpSpPr>
        <p:grpSpPr>
          <a:xfrm flipH="1">
            <a:off x="175108" y="-97617"/>
            <a:ext cx="138381" cy="1665726"/>
            <a:chOff x="2516700" y="-104300"/>
            <a:chExt cx="127200" cy="1531279"/>
          </a:xfrm>
        </p:grpSpPr>
        <p:cxnSp>
          <p:nvCxnSpPr>
            <p:cNvPr id="378" name="Google Shape;378;p21"/>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21"/>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21"/>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21"/>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21"/>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21"/>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1"/>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21"/>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21"/>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21"/>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21"/>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21"/>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390" name="Google Shape;390;p21"/>
          <p:cNvGrpSpPr/>
          <p:nvPr/>
        </p:nvGrpSpPr>
        <p:grpSpPr>
          <a:xfrm rot="10800000">
            <a:off x="8770725" y="2259079"/>
            <a:ext cx="488451" cy="4692442"/>
            <a:chOff x="8467100" y="-1469296"/>
            <a:chExt cx="488451" cy="4692442"/>
          </a:xfrm>
        </p:grpSpPr>
        <p:sp>
          <p:nvSpPr>
            <p:cNvPr id="391" name="Google Shape;391;p21"/>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1"/>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0">
    <p:spTree>
      <p:nvGrpSpPr>
        <p:cNvPr id="394" name="Shape 394"/>
        <p:cNvGrpSpPr/>
        <p:nvPr/>
      </p:nvGrpSpPr>
      <p:grpSpPr>
        <a:xfrm>
          <a:off x="0" y="0"/>
          <a:ext cx="0" cy="0"/>
          <a:chOff x="0" y="0"/>
          <a:chExt cx="0" cy="0"/>
        </a:xfrm>
      </p:grpSpPr>
      <p:sp>
        <p:nvSpPr>
          <p:cNvPr id="395" name="Google Shape;395;p22"/>
          <p:cNvSpPr/>
          <p:nvPr/>
        </p:nvSpPr>
        <p:spPr>
          <a:xfrm rot="5400000">
            <a:off x="7499238" y="5589863"/>
            <a:ext cx="23241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2"/>
          <p:cNvGrpSpPr/>
          <p:nvPr/>
        </p:nvGrpSpPr>
        <p:grpSpPr>
          <a:xfrm rot="5400000">
            <a:off x="7804244" y="4245506"/>
            <a:ext cx="2053286" cy="186800"/>
            <a:chOff x="7740100" y="681000"/>
            <a:chExt cx="2053286" cy="186800"/>
          </a:xfrm>
        </p:grpSpPr>
        <p:sp>
          <p:nvSpPr>
            <p:cNvPr id="397" name="Google Shape;397;p22"/>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2"/>
          <p:cNvGrpSpPr/>
          <p:nvPr/>
        </p:nvGrpSpPr>
        <p:grpSpPr>
          <a:xfrm flipH="1">
            <a:off x="8825108" y="-321417"/>
            <a:ext cx="138381" cy="1665726"/>
            <a:chOff x="2516700" y="-104300"/>
            <a:chExt cx="127200" cy="1531279"/>
          </a:xfrm>
        </p:grpSpPr>
        <p:cxnSp>
          <p:nvCxnSpPr>
            <p:cNvPr id="400" name="Google Shape;400;p22"/>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22"/>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22"/>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22"/>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22"/>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22"/>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22"/>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22"/>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412" name="Google Shape;412;p22"/>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1">
    <p:spTree>
      <p:nvGrpSpPr>
        <p:cNvPr id="413" name="Shape 413"/>
        <p:cNvGrpSpPr/>
        <p:nvPr/>
      </p:nvGrpSpPr>
      <p:grpSpPr>
        <a:xfrm>
          <a:off x="0" y="0"/>
          <a:ext cx="0" cy="0"/>
          <a:chOff x="0" y="0"/>
          <a:chExt cx="0" cy="0"/>
        </a:xfrm>
      </p:grpSpPr>
      <p:sp>
        <p:nvSpPr>
          <p:cNvPr id="414" name="Google Shape;414;p23"/>
          <p:cNvSpPr/>
          <p:nvPr/>
        </p:nvSpPr>
        <p:spPr>
          <a:xfrm>
            <a:off x="8356418" y="-168670"/>
            <a:ext cx="916442" cy="1812390"/>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508625" y="4040535"/>
            <a:ext cx="1167898" cy="1925267"/>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3"/>
          <p:cNvGrpSpPr/>
          <p:nvPr/>
        </p:nvGrpSpPr>
        <p:grpSpPr>
          <a:xfrm flipH="1">
            <a:off x="8858458" y="1500783"/>
            <a:ext cx="138381" cy="1665726"/>
            <a:chOff x="2516700" y="-104300"/>
            <a:chExt cx="127200" cy="1531279"/>
          </a:xfrm>
        </p:grpSpPr>
        <p:cxnSp>
          <p:nvCxnSpPr>
            <p:cNvPr id="417" name="Google Shape;417;p23"/>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23"/>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19" name="Google Shape;419;p23"/>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23"/>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23"/>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23"/>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23"/>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23"/>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23"/>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23"/>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23"/>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23"/>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429" name="Google Shape;429;p23"/>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430" name="Shape 430"/>
        <p:cNvGrpSpPr/>
        <p:nvPr/>
      </p:nvGrpSpPr>
      <p:grpSpPr>
        <a:xfrm>
          <a:off x="0" y="0"/>
          <a:ext cx="0" cy="0"/>
          <a:chOff x="0" y="0"/>
          <a:chExt cx="0" cy="0"/>
        </a:xfrm>
      </p:grpSpPr>
      <p:sp>
        <p:nvSpPr>
          <p:cNvPr id="431" name="Google Shape;431;p24"/>
          <p:cNvSpPr/>
          <p:nvPr/>
        </p:nvSpPr>
        <p:spPr>
          <a:xfrm flipH="1" rot="5400000">
            <a:off x="6995591" y="69669"/>
            <a:ext cx="1152017" cy="1533524"/>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flipH="1" rot="5400000">
            <a:off x="7581293" y="-401834"/>
            <a:ext cx="1151964" cy="2278250"/>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flipH="1" rot="5400000">
            <a:off x="8218508" y="794782"/>
            <a:ext cx="654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flipH="1">
            <a:off x="151302" y="1760999"/>
            <a:ext cx="290487" cy="3496217"/>
            <a:chOff x="2516700" y="-104300"/>
            <a:chExt cx="127200" cy="1531279"/>
          </a:xfrm>
        </p:grpSpPr>
        <p:cxnSp>
          <p:nvCxnSpPr>
            <p:cNvPr id="435" name="Google Shape;435;p24"/>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24"/>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24"/>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24"/>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24"/>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24"/>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24"/>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24"/>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24"/>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4"/>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24"/>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24"/>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447" name="Google Shape;447;p24"/>
          <p:cNvSpPr txBox="1"/>
          <p:nvPr>
            <p:ph idx="1" type="subTitle"/>
          </p:nvPr>
        </p:nvSpPr>
        <p:spPr>
          <a:xfrm>
            <a:off x="958375" y="2346175"/>
            <a:ext cx="1855800" cy="363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1pPr>
            <a:lvl2pPr lvl="1"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2pPr>
            <a:lvl3pPr lvl="2"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3pPr>
            <a:lvl4pPr lvl="3"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4pPr>
            <a:lvl5pPr lvl="4"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5pPr>
            <a:lvl6pPr lvl="5"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6pPr>
            <a:lvl7pPr lvl="6"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7pPr>
            <a:lvl8pPr lvl="7"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8pPr>
            <a:lvl9pPr lvl="8"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9pPr>
          </a:lstStyle>
          <a:p/>
        </p:txBody>
      </p:sp>
      <p:sp>
        <p:nvSpPr>
          <p:cNvPr id="448" name="Google Shape;448;p24"/>
          <p:cNvSpPr txBox="1"/>
          <p:nvPr>
            <p:ph idx="2" type="subTitle"/>
          </p:nvPr>
        </p:nvSpPr>
        <p:spPr>
          <a:xfrm>
            <a:off x="3486225" y="2057975"/>
            <a:ext cx="1823400" cy="363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1pPr>
            <a:lvl2pPr lvl="1"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2pPr>
            <a:lvl3pPr lvl="2"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3pPr>
            <a:lvl4pPr lvl="3"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4pPr>
            <a:lvl5pPr lvl="4"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5pPr>
            <a:lvl6pPr lvl="5"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6pPr>
            <a:lvl7pPr lvl="6"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7pPr>
            <a:lvl8pPr lvl="7"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8pPr>
            <a:lvl9pPr lvl="8"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9pPr>
          </a:lstStyle>
          <a:p/>
        </p:txBody>
      </p:sp>
      <p:sp>
        <p:nvSpPr>
          <p:cNvPr id="449" name="Google Shape;449;p24"/>
          <p:cNvSpPr txBox="1"/>
          <p:nvPr>
            <p:ph idx="3" type="subTitle"/>
          </p:nvPr>
        </p:nvSpPr>
        <p:spPr>
          <a:xfrm>
            <a:off x="5984625" y="1776300"/>
            <a:ext cx="1855800" cy="363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1pPr>
            <a:lvl2pPr lvl="1"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2pPr>
            <a:lvl3pPr lvl="2"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3pPr>
            <a:lvl4pPr lvl="3"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4pPr>
            <a:lvl5pPr lvl="4"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5pPr>
            <a:lvl6pPr lvl="5"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6pPr>
            <a:lvl7pPr lvl="6"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7pPr>
            <a:lvl8pPr lvl="7"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8pPr>
            <a:lvl9pPr lvl="8" rtl="0" algn="ctr">
              <a:spcBef>
                <a:spcPts val="0"/>
              </a:spcBef>
              <a:spcAft>
                <a:spcPts val="0"/>
              </a:spcAft>
              <a:buClr>
                <a:schemeClr val="dk2"/>
              </a:buClr>
              <a:buSzPts val="1800"/>
              <a:buFont typeface="Audiowide"/>
              <a:buNone/>
              <a:defRPr sz="1800">
                <a:solidFill>
                  <a:schemeClr val="dk2"/>
                </a:solidFill>
                <a:latin typeface="Audiowide"/>
                <a:ea typeface="Audiowide"/>
                <a:cs typeface="Audiowide"/>
                <a:sym typeface="Audiowide"/>
              </a:defRPr>
            </a:lvl9pPr>
          </a:lstStyle>
          <a:p/>
        </p:txBody>
      </p:sp>
      <p:sp>
        <p:nvSpPr>
          <p:cNvPr id="450" name="Google Shape;450;p24"/>
          <p:cNvSpPr txBox="1"/>
          <p:nvPr>
            <p:ph idx="4" type="body"/>
          </p:nvPr>
        </p:nvSpPr>
        <p:spPr>
          <a:xfrm>
            <a:off x="627175" y="3073325"/>
            <a:ext cx="2518200" cy="986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1pPr>
            <a:lvl2pPr indent="-317500" lvl="1" marL="914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451" name="Google Shape;451;p24"/>
          <p:cNvSpPr txBox="1"/>
          <p:nvPr>
            <p:ph idx="5" type="body"/>
          </p:nvPr>
        </p:nvSpPr>
        <p:spPr>
          <a:xfrm>
            <a:off x="3138825" y="2781675"/>
            <a:ext cx="2518200" cy="986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1pPr>
            <a:lvl2pPr indent="-317500" lvl="1" marL="914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452" name="Google Shape;452;p24"/>
          <p:cNvSpPr txBox="1"/>
          <p:nvPr>
            <p:ph idx="6" type="body"/>
          </p:nvPr>
        </p:nvSpPr>
        <p:spPr>
          <a:xfrm>
            <a:off x="5653425" y="2487875"/>
            <a:ext cx="2518200" cy="9861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1pPr>
            <a:lvl2pPr indent="-317500" lvl="1" marL="914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453" name="Google Shape;453;p24"/>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3">
    <p:spTree>
      <p:nvGrpSpPr>
        <p:cNvPr id="454" name="Shape 454"/>
        <p:cNvGrpSpPr/>
        <p:nvPr/>
      </p:nvGrpSpPr>
      <p:grpSpPr>
        <a:xfrm>
          <a:off x="0" y="0"/>
          <a:ext cx="0" cy="0"/>
          <a:chOff x="0" y="0"/>
          <a:chExt cx="0" cy="0"/>
        </a:xfrm>
      </p:grpSpPr>
      <p:sp>
        <p:nvSpPr>
          <p:cNvPr id="455" name="Google Shape;455;p25"/>
          <p:cNvSpPr/>
          <p:nvPr/>
        </p:nvSpPr>
        <p:spPr>
          <a:xfrm rot="5400000">
            <a:off x="-397450" y="4709863"/>
            <a:ext cx="1071300" cy="7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5"/>
          <p:cNvGrpSpPr/>
          <p:nvPr/>
        </p:nvGrpSpPr>
        <p:grpSpPr>
          <a:xfrm flipH="1">
            <a:off x="175108" y="-97617"/>
            <a:ext cx="138381" cy="1665726"/>
            <a:chOff x="2516700" y="-104300"/>
            <a:chExt cx="127200" cy="1531279"/>
          </a:xfrm>
        </p:grpSpPr>
        <p:cxnSp>
          <p:nvCxnSpPr>
            <p:cNvPr id="457" name="Google Shape;457;p2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2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2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2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25"/>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25"/>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25"/>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25"/>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5" name="Google Shape;465;p25"/>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25"/>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25"/>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25"/>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469" name="Google Shape;469;p25"/>
          <p:cNvGrpSpPr/>
          <p:nvPr/>
        </p:nvGrpSpPr>
        <p:grpSpPr>
          <a:xfrm rot="10800000">
            <a:off x="8770725" y="2259079"/>
            <a:ext cx="488451" cy="4692442"/>
            <a:chOff x="8467100" y="-1469296"/>
            <a:chExt cx="488451" cy="4692442"/>
          </a:xfrm>
        </p:grpSpPr>
        <p:sp>
          <p:nvSpPr>
            <p:cNvPr id="470" name="Google Shape;470;p25"/>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25"/>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473" name="Shape 473"/>
        <p:cNvGrpSpPr/>
        <p:nvPr/>
      </p:nvGrpSpPr>
      <p:grpSpPr>
        <a:xfrm>
          <a:off x="0" y="0"/>
          <a:ext cx="0" cy="0"/>
          <a:chOff x="0" y="0"/>
          <a:chExt cx="0" cy="0"/>
        </a:xfrm>
      </p:grpSpPr>
      <p:sp>
        <p:nvSpPr>
          <p:cNvPr id="474" name="Google Shape;474;p26"/>
          <p:cNvSpPr txBox="1"/>
          <p:nvPr>
            <p:ph type="ctrTitle"/>
          </p:nvPr>
        </p:nvSpPr>
        <p:spPr>
          <a:xfrm>
            <a:off x="1372200" y="2213377"/>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75" name="Google Shape;475;p26"/>
          <p:cNvSpPr txBox="1"/>
          <p:nvPr>
            <p:ph idx="1" type="subTitle"/>
          </p:nvPr>
        </p:nvSpPr>
        <p:spPr>
          <a:xfrm>
            <a:off x="720663" y="2612150"/>
            <a:ext cx="22005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76" name="Google Shape;476;p26"/>
          <p:cNvSpPr txBox="1"/>
          <p:nvPr>
            <p:ph idx="2" type="ctrTitle"/>
          </p:nvPr>
        </p:nvSpPr>
        <p:spPr>
          <a:xfrm>
            <a:off x="4114565" y="2213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18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477" name="Google Shape;477;p26"/>
          <p:cNvSpPr txBox="1"/>
          <p:nvPr>
            <p:ph idx="3" type="subTitle"/>
          </p:nvPr>
        </p:nvSpPr>
        <p:spPr>
          <a:xfrm>
            <a:off x="3527918" y="2612150"/>
            <a:ext cx="20706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78" name="Google Shape;478;p26"/>
          <p:cNvSpPr txBox="1"/>
          <p:nvPr>
            <p:ph idx="4" type="ctrTitle"/>
          </p:nvPr>
        </p:nvSpPr>
        <p:spPr>
          <a:xfrm>
            <a:off x="6845991" y="2213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79" name="Google Shape;479;p26"/>
          <p:cNvSpPr txBox="1"/>
          <p:nvPr>
            <p:ph idx="5" type="subTitle"/>
          </p:nvPr>
        </p:nvSpPr>
        <p:spPr>
          <a:xfrm>
            <a:off x="6159293" y="2612150"/>
            <a:ext cx="22707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80" name="Google Shape;480;p26"/>
          <p:cNvSpPr txBox="1"/>
          <p:nvPr>
            <p:ph idx="6" type="ctrTitle"/>
          </p:nvPr>
        </p:nvSpPr>
        <p:spPr>
          <a:xfrm>
            <a:off x="1372263" y="36924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18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481" name="Google Shape;481;p26"/>
          <p:cNvSpPr txBox="1"/>
          <p:nvPr>
            <p:ph idx="7" type="subTitle"/>
          </p:nvPr>
        </p:nvSpPr>
        <p:spPr>
          <a:xfrm>
            <a:off x="720663" y="4054435"/>
            <a:ext cx="22005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82" name="Google Shape;482;p26"/>
          <p:cNvSpPr txBox="1"/>
          <p:nvPr>
            <p:ph idx="8" type="ctrTitle"/>
          </p:nvPr>
        </p:nvSpPr>
        <p:spPr>
          <a:xfrm>
            <a:off x="4114565" y="36924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83" name="Google Shape;483;p26"/>
          <p:cNvSpPr txBox="1"/>
          <p:nvPr>
            <p:ph idx="9" type="subTitle"/>
          </p:nvPr>
        </p:nvSpPr>
        <p:spPr>
          <a:xfrm>
            <a:off x="3527918" y="4054435"/>
            <a:ext cx="20706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84" name="Google Shape;484;p26"/>
          <p:cNvSpPr txBox="1"/>
          <p:nvPr>
            <p:ph idx="13" type="ctrTitle"/>
          </p:nvPr>
        </p:nvSpPr>
        <p:spPr>
          <a:xfrm>
            <a:off x="6845991" y="36924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18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485" name="Google Shape;485;p26"/>
          <p:cNvSpPr txBox="1"/>
          <p:nvPr>
            <p:ph idx="14" type="subTitle"/>
          </p:nvPr>
        </p:nvSpPr>
        <p:spPr>
          <a:xfrm>
            <a:off x="6159293" y="4054435"/>
            <a:ext cx="2270700" cy="64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486" name="Google Shape;486;p26"/>
          <p:cNvSpPr/>
          <p:nvPr/>
        </p:nvSpPr>
        <p:spPr>
          <a:xfrm flipH="1" rot="5400000">
            <a:off x="7989106" y="-876244"/>
            <a:ext cx="643792" cy="2929996"/>
          </a:xfrm>
          <a:custGeom>
            <a:rect b="b" l="l" r="r" t="t"/>
            <a:pathLst>
              <a:path extrusionOk="0" h="156496" w="34386">
                <a:moveTo>
                  <a:pt x="14859" y="0"/>
                </a:moveTo>
                <a:lnTo>
                  <a:pt x="0" y="0"/>
                </a:lnTo>
                <a:lnTo>
                  <a:pt x="0" y="4953"/>
                </a:lnTo>
                <a:lnTo>
                  <a:pt x="19241" y="24193"/>
                </a:lnTo>
                <a:lnTo>
                  <a:pt x="19241" y="141351"/>
                </a:lnTo>
                <a:lnTo>
                  <a:pt x="34386" y="156496"/>
                </a:lnTo>
                <a:lnTo>
                  <a:pt x="34386" y="20193"/>
                </a:lnTo>
                <a:close/>
              </a:path>
            </a:pathLst>
          </a:custGeom>
          <a:gradFill>
            <a:gsLst>
              <a:gs pos="0">
                <a:schemeClr val="accent1"/>
              </a:gs>
              <a:gs pos="100000">
                <a:schemeClr val="lt1"/>
              </a:gs>
            </a:gsLst>
            <a:path path="circle">
              <a:fillToRect b="100%" r="100%"/>
            </a:path>
            <a:tileRect l="-100%" t="-100%"/>
          </a:gradFill>
          <a:ln>
            <a:noFill/>
          </a:ln>
        </p:spPr>
      </p:sp>
      <p:sp>
        <p:nvSpPr>
          <p:cNvPr id="487" name="Google Shape;487;p26"/>
          <p:cNvSpPr/>
          <p:nvPr/>
        </p:nvSpPr>
        <p:spPr>
          <a:xfrm flipH="1">
            <a:off x="474025"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flipH="1">
            <a:off x="361000"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flipH="1">
            <a:off x="247975"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flipH="1">
            <a:off x="134950"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flipH="1">
            <a:off x="21925"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flipH="1">
            <a:off x="-91100"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flipH="1">
            <a:off x="-204125"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flipH="1">
            <a:off x="-317150" y="598350"/>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flipH="1" rot="5400000">
            <a:off x="-1163675" y="-1321325"/>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rot="5400000">
            <a:off x="-1155972" y="329783"/>
            <a:ext cx="1108903" cy="2644386"/>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26"/>
          <p:cNvGrpSpPr/>
          <p:nvPr/>
        </p:nvGrpSpPr>
        <p:grpSpPr>
          <a:xfrm flipH="1">
            <a:off x="8645847" y="2934114"/>
            <a:ext cx="207349" cy="2495832"/>
            <a:chOff x="2516700" y="-104300"/>
            <a:chExt cx="127200" cy="1531279"/>
          </a:xfrm>
        </p:grpSpPr>
        <p:cxnSp>
          <p:nvCxnSpPr>
            <p:cNvPr id="498" name="Google Shape;498;p26"/>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26"/>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26"/>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26"/>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26"/>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26"/>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26"/>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26"/>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26"/>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26"/>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26"/>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26"/>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510" name="Google Shape;510;p26"/>
          <p:cNvSpPr txBox="1"/>
          <p:nvPr>
            <p:ph idx="15"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5">
    <p:spTree>
      <p:nvGrpSpPr>
        <p:cNvPr id="511" name="Shape 511"/>
        <p:cNvGrpSpPr/>
        <p:nvPr/>
      </p:nvGrpSpPr>
      <p:grpSpPr>
        <a:xfrm>
          <a:off x="0" y="0"/>
          <a:ext cx="0" cy="0"/>
          <a:chOff x="0" y="0"/>
          <a:chExt cx="0" cy="0"/>
        </a:xfrm>
      </p:grpSpPr>
      <p:sp>
        <p:nvSpPr>
          <p:cNvPr id="512" name="Google Shape;512;p27"/>
          <p:cNvSpPr/>
          <p:nvPr/>
        </p:nvSpPr>
        <p:spPr>
          <a:xfrm flipH="1" rot="-5400000">
            <a:off x="7117017" y="-1350402"/>
            <a:ext cx="1108903" cy="2644386"/>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flipH="1" rot="5400000">
            <a:off x="7810973" y="166658"/>
            <a:ext cx="1638562" cy="2701152"/>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flipH="1" rot="5400000">
            <a:off x="8873808" y="643507"/>
            <a:ext cx="654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7"/>
          <p:cNvGrpSpPr/>
          <p:nvPr/>
        </p:nvGrpSpPr>
        <p:grpSpPr>
          <a:xfrm rot="10800000">
            <a:off x="8770725" y="2259079"/>
            <a:ext cx="488451" cy="4692442"/>
            <a:chOff x="8467100" y="-1469296"/>
            <a:chExt cx="488451" cy="4692442"/>
          </a:xfrm>
        </p:grpSpPr>
        <p:sp>
          <p:nvSpPr>
            <p:cNvPr id="516" name="Google Shape;516;p27"/>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27"/>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5">
    <p:spTree>
      <p:nvGrpSpPr>
        <p:cNvPr id="519" name="Shape 519"/>
        <p:cNvGrpSpPr/>
        <p:nvPr/>
      </p:nvGrpSpPr>
      <p:grpSpPr>
        <a:xfrm>
          <a:off x="0" y="0"/>
          <a:ext cx="0" cy="0"/>
          <a:chOff x="0" y="0"/>
          <a:chExt cx="0" cy="0"/>
        </a:xfrm>
      </p:grpSpPr>
      <p:sp>
        <p:nvSpPr>
          <p:cNvPr id="520" name="Google Shape;520;p28"/>
          <p:cNvSpPr txBox="1"/>
          <p:nvPr>
            <p:ph type="ctrTitle"/>
          </p:nvPr>
        </p:nvSpPr>
        <p:spPr>
          <a:xfrm>
            <a:off x="674527" y="30468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21" name="Google Shape;521;p28"/>
          <p:cNvSpPr txBox="1"/>
          <p:nvPr>
            <p:ph idx="1" type="subTitle"/>
          </p:nvPr>
        </p:nvSpPr>
        <p:spPr>
          <a:xfrm>
            <a:off x="674475" y="3196671"/>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522" name="Google Shape;522;p28"/>
          <p:cNvSpPr txBox="1"/>
          <p:nvPr>
            <p:ph idx="2" type="ctrTitle"/>
          </p:nvPr>
        </p:nvSpPr>
        <p:spPr>
          <a:xfrm>
            <a:off x="3420750" y="25896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23" name="Google Shape;523;p28"/>
          <p:cNvSpPr txBox="1"/>
          <p:nvPr>
            <p:ph idx="3" type="subTitle"/>
          </p:nvPr>
        </p:nvSpPr>
        <p:spPr>
          <a:xfrm>
            <a:off x="3420750" y="2739471"/>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524" name="Google Shape;524;p28"/>
          <p:cNvSpPr txBox="1"/>
          <p:nvPr>
            <p:ph idx="4" type="ctrTitle"/>
          </p:nvPr>
        </p:nvSpPr>
        <p:spPr>
          <a:xfrm>
            <a:off x="6166936" y="3046800"/>
            <a:ext cx="23025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8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525" name="Google Shape;525;p28"/>
          <p:cNvSpPr txBox="1"/>
          <p:nvPr>
            <p:ph idx="5" type="subTitle"/>
          </p:nvPr>
        </p:nvSpPr>
        <p:spPr>
          <a:xfrm>
            <a:off x="6166975" y="3196671"/>
            <a:ext cx="2302500" cy="111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2pPr>
            <a:lvl3pPr lvl="2"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3pPr>
            <a:lvl4pPr lvl="3"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4pPr>
            <a:lvl5pPr lvl="4"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5pPr>
            <a:lvl6pPr lvl="5"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6pPr>
            <a:lvl7pPr lvl="6"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7pPr>
            <a:lvl8pPr lvl="7"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8pPr>
            <a:lvl9pPr lvl="8" rtl="0" algn="ctr">
              <a:lnSpc>
                <a:spcPct val="100000"/>
              </a:lnSpc>
              <a:spcBef>
                <a:spcPts val="0"/>
              </a:spcBef>
              <a:spcAft>
                <a:spcPts val="0"/>
              </a:spcAft>
              <a:buClr>
                <a:srgbClr val="000000"/>
              </a:buClr>
              <a:buSzPts val="1000"/>
              <a:buFont typeface="Ubuntu"/>
              <a:buNone/>
              <a:defRPr sz="1000">
                <a:solidFill>
                  <a:srgbClr val="000000"/>
                </a:solidFill>
                <a:latin typeface="Ubuntu"/>
                <a:ea typeface="Ubuntu"/>
                <a:cs typeface="Ubuntu"/>
                <a:sym typeface="Ubuntu"/>
              </a:defRPr>
            </a:lvl9pPr>
          </a:lstStyle>
          <a:p/>
        </p:txBody>
      </p:sp>
      <p:sp>
        <p:nvSpPr>
          <p:cNvPr id="526" name="Google Shape;526;p28"/>
          <p:cNvSpPr/>
          <p:nvPr/>
        </p:nvSpPr>
        <p:spPr>
          <a:xfrm>
            <a:off x="8542286" y="2528131"/>
            <a:ext cx="219250" cy="2661852"/>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chemeClr val="dk2"/>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flipH="1" rot="5400000">
            <a:off x="7397160" y="-947927"/>
            <a:ext cx="1016442" cy="2010143"/>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8"/>
          <p:cNvGrpSpPr/>
          <p:nvPr/>
        </p:nvGrpSpPr>
        <p:grpSpPr>
          <a:xfrm flipH="1">
            <a:off x="265283" y="1949933"/>
            <a:ext cx="138381" cy="1665726"/>
            <a:chOff x="2516700" y="-104300"/>
            <a:chExt cx="127200" cy="1531279"/>
          </a:xfrm>
        </p:grpSpPr>
        <p:cxnSp>
          <p:nvCxnSpPr>
            <p:cNvPr id="529" name="Google Shape;529;p28"/>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28"/>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28"/>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28"/>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28"/>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28"/>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28"/>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28"/>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28"/>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28"/>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28"/>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28"/>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541" name="Google Shape;541;p28"/>
          <p:cNvSpPr/>
          <p:nvPr/>
        </p:nvSpPr>
        <p:spPr>
          <a:xfrm>
            <a:off x="8663306" y="2389950"/>
            <a:ext cx="138300" cy="138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txBox="1"/>
          <p:nvPr>
            <p:ph idx="6"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6">
    <p:spTree>
      <p:nvGrpSpPr>
        <p:cNvPr id="543" name="Shape 543"/>
        <p:cNvGrpSpPr/>
        <p:nvPr/>
      </p:nvGrpSpPr>
      <p:grpSpPr>
        <a:xfrm>
          <a:off x="0" y="0"/>
          <a:ext cx="0" cy="0"/>
          <a:chOff x="0" y="0"/>
          <a:chExt cx="0" cy="0"/>
        </a:xfrm>
      </p:grpSpPr>
      <p:sp>
        <p:nvSpPr>
          <p:cNvPr id="544" name="Google Shape;544;p29"/>
          <p:cNvSpPr/>
          <p:nvPr/>
        </p:nvSpPr>
        <p:spPr>
          <a:xfrm flipH="1" rot="5400000">
            <a:off x="-594023" y="103292"/>
            <a:ext cx="938658" cy="1249462"/>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flipH="1" rot="5400000">
            <a:off x="-116812" y="-280874"/>
            <a:ext cx="938615" cy="1856238"/>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flipH="1" rot="5400000">
            <a:off x="402384" y="694097"/>
            <a:ext cx="53400" cy="14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8015776" y="-301101"/>
            <a:ext cx="829251" cy="1977504"/>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29"/>
          <p:cNvGrpSpPr/>
          <p:nvPr/>
        </p:nvGrpSpPr>
        <p:grpSpPr>
          <a:xfrm>
            <a:off x="8420784" y="2358296"/>
            <a:ext cx="285853" cy="3086293"/>
            <a:chOff x="8420784" y="2358296"/>
            <a:chExt cx="285853" cy="3086293"/>
          </a:xfrm>
        </p:grpSpPr>
        <p:sp>
          <p:nvSpPr>
            <p:cNvPr id="549" name="Google Shape;549;p29"/>
            <p:cNvSpPr/>
            <p:nvPr/>
          </p:nvSpPr>
          <p:spPr>
            <a:xfrm>
              <a:off x="8420784" y="2497705"/>
              <a:ext cx="242726" cy="2946884"/>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8563538" y="2358296"/>
              <a:ext cx="143100" cy="14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9"/>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552" name="Shape 552"/>
        <p:cNvGrpSpPr/>
        <p:nvPr/>
      </p:nvGrpSpPr>
      <p:grpSpPr>
        <a:xfrm>
          <a:off x="0" y="0"/>
          <a:ext cx="0" cy="0"/>
          <a:chOff x="0" y="0"/>
          <a:chExt cx="0" cy="0"/>
        </a:xfrm>
      </p:grpSpPr>
      <p:sp>
        <p:nvSpPr>
          <p:cNvPr id="553" name="Google Shape;553;p30"/>
          <p:cNvSpPr/>
          <p:nvPr/>
        </p:nvSpPr>
        <p:spPr>
          <a:xfrm>
            <a:off x="7585650" y="-971813"/>
            <a:ext cx="1295270" cy="2135239"/>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0"/>
          <p:cNvGrpSpPr/>
          <p:nvPr/>
        </p:nvGrpSpPr>
        <p:grpSpPr>
          <a:xfrm rot="10800000">
            <a:off x="8645853" y="1896539"/>
            <a:ext cx="369220" cy="3547017"/>
            <a:chOff x="8467100" y="-1469296"/>
            <a:chExt cx="488451" cy="4692442"/>
          </a:xfrm>
        </p:grpSpPr>
        <p:sp>
          <p:nvSpPr>
            <p:cNvPr id="555" name="Google Shape;555;p30"/>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0"/>
          <p:cNvGrpSpPr/>
          <p:nvPr/>
        </p:nvGrpSpPr>
        <p:grpSpPr>
          <a:xfrm>
            <a:off x="220448" y="3259623"/>
            <a:ext cx="181374" cy="1958253"/>
            <a:chOff x="8420784" y="2358296"/>
            <a:chExt cx="285853" cy="3086293"/>
          </a:xfrm>
        </p:grpSpPr>
        <p:sp>
          <p:nvSpPr>
            <p:cNvPr id="558" name="Google Shape;558;p30"/>
            <p:cNvSpPr/>
            <p:nvPr/>
          </p:nvSpPr>
          <p:spPr>
            <a:xfrm>
              <a:off x="8420784" y="2497705"/>
              <a:ext cx="242726" cy="2946884"/>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8563538" y="2358296"/>
              <a:ext cx="143100" cy="14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30"/>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4"/>
          <p:cNvSpPr txBox="1"/>
          <p:nvPr>
            <p:ph idx="1" type="body"/>
          </p:nvPr>
        </p:nvSpPr>
        <p:spPr>
          <a:xfrm>
            <a:off x="2385675" y="2976575"/>
            <a:ext cx="4372800" cy="173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2"/>
              </a:buClr>
              <a:buSzPts val="1400"/>
              <a:buFont typeface="Ubuntu"/>
              <a:buChar char="●"/>
              <a:defRPr sz="1600">
                <a:solidFill>
                  <a:schemeClr val="dk2"/>
                </a:solidFill>
                <a:latin typeface="Ubuntu"/>
                <a:ea typeface="Ubuntu"/>
                <a:cs typeface="Ubuntu"/>
                <a:sym typeface="Ubuntu"/>
              </a:defRPr>
            </a:lvl1pPr>
            <a:lvl2pPr indent="-317500" lvl="1" marL="914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spcBef>
                <a:spcPts val="0"/>
              </a:spcBef>
              <a:spcAft>
                <a:spcPts val="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48" name="Google Shape;48;p4"/>
          <p:cNvSpPr txBox="1"/>
          <p:nvPr>
            <p:ph type="ctrTitle"/>
          </p:nvPr>
        </p:nvSpPr>
        <p:spPr>
          <a:xfrm>
            <a:off x="2427150" y="1106475"/>
            <a:ext cx="4289700" cy="21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600"/>
              <a:buNone/>
              <a:defRPr sz="7200">
                <a:solidFill>
                  <a:schemeClr val="lt2"/>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9" name="Google Shape;49;p4"/>
          <p:cNvSpPr/>
          <p:nvPr/>
        </p:nvSpPr>
        <p:spPr>
          <a:xfrm>
            <a:off x="6555716" y="283656"/>
            <a:ext cx="2415120" cy="398130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410488" y="4671646"/>
            <a:ext cx="187500" cy="624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10800000">
            <a:off x="793092" y="4671646"/>
            <a:ext cx="187500" cy="6243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0800000">
            <a:off x="-653859" y="652581"/>
            <a:ext cx="1634441" cy="3897631"/>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10800000">
            <a:off x="393730" y="1769419"/>
            <a:ext cx="2415120" cy="398130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410491" y="-522419"/>
            <a:ext cx="107400" cy="18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4"/>
          <p:cNvGrpSpPr/>
          <p:nvPr/>
        </p:nvGrpSpPr>
        <p:grpSpPr>
          <a:xfrm flipH="1">
            <a:off x="873653" y="-277966"/>
            <a:ext cx="301299" cy="2416333"/>
            <a:chOff x="2516700" y="406870"/>
            <a:chExt cx="127200" cy="1020109"/>
          </a:xfrm>
        </p:grpSpPr>
        <p:cxnSp>
          <p:nvCxnSpPr>
            <p:cNvPr id="56" name="Google Shape;56;p4"/>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7" name="Google Shape;57;p4"/>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 name="Google Shape;58;p4"/>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 name="Google Shape;59;p4"/>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 name="Google Shape;60;p4"/>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1" name="Google Shape;61;p4"/>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 name="Google Shape;62;p4"/>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3" name="Google Shape;63;p4"/>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64" name="Google Shape;64;p4"/>
          <p:cNvSpPr/>
          <p:nvPr/>
        </p:nvSpPr>
        <p:spPr>
          <a:xfrm>
            <a:off x="7748937" y="-139670"/>
            <a:ext cx="1221904" cy="2416338"/>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8">
    <p:spTree>
      <p:nvGrpSpPr>
        <p:cNvPr id="561" name="Shape 561"/>
        <p:cNvGrpSpPr/>
        <p:nvPr/>
      </p:nvGrpSpPr>
      <p:grpSpPr>
        <a:xfrm>
          <a:off x="0" y="0"/>
          <a:ext cx="0" cy="0"/>
          <a:chOff x="0" y="0"/>
          <a:chExt cx="0" cy="0"/>
        </a:xfrm>
      </p:grpSpPr>
      <p:sp>
        <p:nvSpPr>
          <p:cNvPr id="562" name="Google Shape;562;p31"/>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9">
    <p:spTree>
      <p:nvGrpSpPr>
        <p:cNvPr id="563" name="Shape 563"/>
        <p:cNvGrpSpPr/>
        <p:nvPr/>
      </p:nvGrpSpPr>
      <p:grpSpPr>
        <a:xfrm>
          <a:off x="0" y="0"/>
          <a:ext cx="0" cy="0"/>
          <a:chOff x="0" y="0"/>
          <a:chExt cx="0" cy="0"/>
        </a:xfrm>
      </p:grpSpPr>
      <p:sp>
        <p:nvSpPr>
          <p:cNvPr id="564" name="Google Shape;564;p32"/>
          <p:cNvSpPr/>
          <p:nvPr/>
        </p:nvSpPr>
        <p:spPr>
          <a:xfrm rot="10800000">
            <a:off x="328913" y="-52048"/>
            <a:ext cx="874507" cy="1164001"/>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rot="10800000">
            <a:off x="-92487" y="231088"/>
            <a:ext cx="874467" cy="1729275"/>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rot="10800000">
            <a:off x="332550" y="2438404"/>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8908525" y="2677000"/>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396600" y="2565550"/>
            <a:ext cx="558025" cy="2614950"/>
          </a:xfrm>
          <a:custGeom>
            <a:rect b="b" l="l" r="r" t="t"/>
            <a:pathLst>
              <a:path extrusionOk="0" h="104598" w="22321">
                <a:moveTo>
                  <a:pt x="0" y="0"/>
                </a:moveTo>
                <a:lnTo>
                  <a:pt x="0" y="65936"/>
                </a:lnTo>
                <a:lnTo>
                  <a:pt x="22321" y="104598"/>
                </a:lnTo>
              </a:path>
            </a:pathLst>
          </a:custGeom>
          <a:noFill/>
          <a:ln cap="flat" cmpd="sng" w="9525">
            <a:solidFill>
              <a:schemeClr val="dk2"/>
            </a:solidFill>
            <a:prstDash val="solid"/>
            <a:round/>
            <a:headEnd len="med" w="med" type="none"/>
            <a:tailEnd len="med" w="med" type="none"/>
          </a:ln>
        </p:spPr>
      </p:sp>
      <p:sp>
        <p:nvSpPr>
          <p:cNvPr id="569" name="Google Shape;569;p32"/>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30">
    <p:spTree>
      <p:nvGrpSpPr>
        <p:cNvPr id="570" name="Shape 570"/>
        <p:cNvGrpSpPr/>
        <p:nvPr/>
      </p:nvGrpSpPr>
      <p:grpSpPr>
        <a:xfrm>
          <a:off x="0" y="0"/>
          <a:ext cx="0" cy="0"/>
          <a:chOff x="0" y="0"/>
          <a:chExt cx="0" cy="0"/>
        </a:xfrm>
      </p:grpSpPr>
      <p:sp>
        <p:nvSpPr>
          <p:cNvPr id="571" name="Google Shape;571;p33"/>
          <p:cNvSpPr/>
          <p:nvPr/>
        </p:nvSpPr>
        <p:spPr>
          <a:xfrm flipH="1" rot="10800000">
            <a:off x="8134236" y="-68854"/>
            <a:ext cx="912126" cy="1214147"/>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flipH="1" rot="10800000">
            <a:off x="8994440" y="297438"/>
            <a:ext cx="51900" cy="1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3"/>
          <p:cNvGrpSpPr/>
          <p:nvPr/>
        </p:nvGrpSpPr>
        <p:grpSpPr>
          <a:xfrm>
            <a:off x="220448" y="3259623"/>
            <a:ext cx="181374" cy="1958253"/>
            <a:chOff x="8420784" y="2358296"/>
            <a:chExt cx="285853" cy="3086293"/>
          </a:xfrm>
        </p:grpSpPr>
        <p:sp>
          <p:nvSpPr>
            <p:cNvPr id="574" name="Google Shape;574;p33"/>
            <p:cNvSpPr/>
            <p:nvPr/>
          </p:nvSpPr>
          <p:spPr>
            <a:xfrm>
              <a:off x="8420784" y="2497705"/>
              <a:ext cx="242726" cy="2946884"/>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8563538" y="2358296"/>
              <a:ext cx="143100" cy="14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3"/>
          <p:cNvGrpSpPr/>
          <p:nvPr/>
        </p:nvGrpSpPr>
        <p:grpSpPr>
          <a:xfrm flipH="1">
            <a:off x="8745053" y="1769376"/>
            <a:ext cx="301299" cy="3627142"/>
            <a:chOff x="2516700" y="-104300"/>
            <a:chExt cx="127200" cy="1531279"/>
          </a:xfrm>
        </p:grpSpPr>
        <p:cxnSp>
          <p:nvCxnSpPr>
            <p:cNvPr id="577" name="Google Shape;577;p33"/>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33"/>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33"/>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33"/>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33"/>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33"/>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33"/>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33"/>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33"/>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33"/>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33"/>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33"/>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589" name="Google Shape;589;p33"/>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31">
    <p:spTree>
      <p:nvGrpSpPr>
        <p:cNvPr id="590" name="Shape 590"/>
        <p:cNvGrpSpPr/>
        <p:nvPr/>
      </p:nvGrpSpPr>
      <p:grpSpPr>
        <a:xfrm>
          <a:off x="0" y="0"/>
          <a:ext cx="0" cy="0"/>
          <a:chOff x="0" y="0"/>
          <a:chExt cx="0" cy="0"/>
        </a:xfrm>
      </p:grpSpPr>
      <p:sp>
        <p:nvSpPr>
          <p:cNvPr id="591" name="Google Shape;591;p34"/>
          <p:cNvSpPr/>
          <p:nvPr/>
        </p:nvSpPr>
        <p:spPr>
          <a:xfrm flipH="1" rot="-2700000">
            <a:off x="8204896" y="4147345"/>
            <a:ext cx="912148" cy="1214102"/>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flipH="1" rot="10800000">
            <a:off x="8486290" y="5005488"/>
            <a:ext cx="51900" cy="1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34"/>
          <p:cNvGrpSpPr/>
          <p:nvPr/>
        </p:nvGrpSpPr>
        <p:grpSpPr>
          <a:xfrm flipH="1">
            <a:off x="335882" y="3342491"/>
            <a:ext cx="162269" cy="1953453"/>
            <a:chOff x="2516700" y="-104300"/>
            <a:chExt cx="127200" cy="1531279"/>
          </a:xfrm>
        </p:grpSpPr>
        <p:cxnSp>
          <p:nvCxnSpPr>
            <p:cNvPr id="594" name="Google Shape;594;p34"/>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34"/>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34"/>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34"/>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34"/>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34"/>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34"/>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34"/>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34"/>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34"/>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34"/>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34"/>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606" name="Google Shape;606;p34"/>
          <p:cNvGrpSpPr/>
          <p:nvPr/>
        </p:nvGrpSpPr>
        <p:grpSpPr>
          <a:xfrm rot="10800000">
            <a:off x="8744998" y="-142252"/>
            <a:ext cx="181374" cy="1958253"/>
            <a:chOff x="8420784" y="2358296"/>
            <a:chExt cx="285853" cy="3086293"/>
          </a:xfrm>
        </p:grpSpPr>
        <p:sp>
          <p:nvSpPr>
            <p:cNvPr id="607" name="Google Shape;607;p34"/>
            <p:cNvSpPr/>
            <p:nvPr/>
          </p:nvSpPr>
          <p:spPr>
            <a:xfrm>
              <a:off x="8420784" y="2497705"/>
              <a:ext cx="242726" cy="2946884"/>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8563538" y="2358296"/>
              <a:ext cx="143100" cy="14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34"/>
          <p:cNvSpPr/>
          <p:nvPr/>
        </p:nvSpPr>
        <p:spPr>
          <a:xfrm>
            <a:off x="166756" y="3417428"/>
            <a:ext cx="67200" cy="248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32">
    <p:spTree>
      <p:nvGrpSpPr>
        <p:cNvPr id="611" name="Shape 611"/>
        <p:cNvGrpSpPr/>
        <p:nvPr/>
      </p:nvGrpSpPr>
      <p:grpSpPr>
        <a:xfrm>
          <a:off x="0" y="0"/>
          <a:ext cx="0" cy="0"/>
          <a:chOff x="0" y="0"/>
          <a:chExt cx="0" cy="0"/>
        </a:xfrm>
      </p:grpSpPr>
      <p:sp>
        <p:nvSpPr>
          <p:cNvPr id="612" name="Google Shape;612;p35"/>
          <p:cNvSpPr/>
          <p:nvPr/>
        </p:nvSpPr>
        <p:spPr>
          <a:xfrm>
            <a:off x="-152399" y="-602201"/>
            <a:ext cx="829251" cy="1977504"/>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35"/>
          <p:cNvGrpSpPr/>
          <p:nvPr/>
        </p:nvGrpSpPr>
        <p:grpSpPr>
          <a:xfrm>
            <a:off x="252609" y="2057196"/>
            <a:ext cx="285853" cy="3086293"/>
            <a:chOff x="8420784" y="2358296"/>
            <a:chExt cx="285853" cy="3086293"/>
          </a:xfrm>
        </p:grpSpPr>
        <p:sp>
          <p:nvSpPr>
            <p:cNvPr id="614" name="Google Shape;614;p35"/>
            <p:cNvSpPr/>
            <p:nvPr/>
          </p:nvSpPr>
          <p:spPr>
            <a:xfrm>
              <a:off x="8420784" y="2497705"/>
              <a:ext cx="242726" cy="2946884"/>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8563538" y="2358296"/>
              <a:ext cx="143100" cy="14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35"/>
          <p:cNvSpPr/>
          <p:nvPr/>
        </p:nvSpPr>
        <p:spPr>
          <a:xfrm rot="-5400000">
            <a:off x="8818908" y="-699008"/>
            <a:ext cx="52500" cy="194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35"/>
          <p:cNvGrpSpPr/>
          <p:nvPr/>
        </p:nvGrpSpPr>
        <p:grpSpPr>
          <a:xfrm flipH="1" rot="5400000">
            <a:off x="8408708" y="-438476"/>
            <a:ext cx="147501" cy="1775519"/>
            <a:chOff x="2516700" y="-104300"/>
            <a:chExt cx="127200" cy="1531279"/>
          </a:xfrm>
        </p:grpSpPr>
        <p:cxnSp>
          <p:nvCxnSpPr>
            <p:cNvPr id="618" name="Google Shape;618;p3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3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3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3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35"/>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35"/>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35"/>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35"/>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35"/>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35"/>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35"/>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35"/>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630" name="Google Shape;630;p35"/>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33">
    <p:spTree>
      <p:nvGrpSpPr>
        <p:cNvPr id="631" name="Shape 631"/>
        <p:cNvGrpSpPr/>
        <p:nvPr/>
      </p:nvGrpSpPr>
      <p:grpSpPr>
        <a:xfrm>
          <a:off x="0" y="0"/>
          <a:ext cx="0" cy="0"/>
          <a:chOff x="0" y="0"/>
          <a:chExt cx="0" cy="0"/>
        </a:xfrm>
      </p:grpSpPr>
      <p:sp>
        <p:nvSpPr>
          <p:cNvPr id="632" name="Google Shape;632;p36"/>
          <p:cNvSpPr/>
          <p:nvPr/>
        </p:nvSpPr>
        <p:spPr>
          <a:xfrm>
            <a:off x="7176863"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7289888"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7402913"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7515938"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7628963"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7741988"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7855013"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7968038" y="165913"/>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rot="-5400000">
            <a:off x="8636138" y="-911687"/>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USTOM_34">
    <p:spTree>
      <p:nvGrpSpPr>
        <p:cNvPr id="642" name="Shape 642"/>
        <p:cNvGrpSpPr/>
        <p:nvPr/>
      </p:nvGrpSpPr>
      <p:grpSpPr>
        <a:xfrm>
          <a:off x="0" y="0"/>
          <a:ext cx="0" cy="0"/>
          <a:chOff x="0" y="0"/>
          <a:chExt cx="0" cy="0"/>
        </a:xfrm>
      </p:grpSpPr>
      <p:grpSp>
        <p:nvGrpSpPr>
          <p:cNvPr id="643" name="Google Shape;643;p37"/>
          <p:cNvGrpSpPr/>
          <p:nvPr/>
        </p:nvGrpSpPr>
        <p:grpSpPr>
          <a:xfrm rot="10800000">
            <a:off x="214850" y="2345404"/>
            <a:ext cx="488451" cy="4692442"/>
            <a:chOff x="8467100" y="-1469296"/>
            <a:chExt cx="488451" cy="4692442"/>
          </a:xfrm>
        </p:grpSpPr>
        <p:sp>
          <p:nvSpPr>
            <p:cNvPr id="644" name="Google Shape;644;p37"/>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7"/>
          <p:cNvSpPr/>
          <p:nvPr/>
        </p:nvSpPr>
        <p:spPr>
          <a:xfrm rot="-5400000">
            <a:off x="8920388" y="-1532837"/>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37"/>
          <p:cNvGrpSpPr/>
          <p:nvPr/>
        </p:nvGrpSpPr>
        <p:grpSpPr>
          <a:xfrm flipH="1" rot="5400000">
            <a:off x="8373339" y="-1052087"/>
            <a:ext cx="251551" cy="3028105"/>
            <a:chOff x="2516700" y="-104300"/>
            <a:chExt cx="127200" cy="1531279"/>
          </a:xfrm>
        </p:grpSpPr>
        <p:cxnSp>
          <p:nvCxnSpPr>
            <p:cNvPr id="648" name="Google Shape;648;p37"/>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37"/>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37"/>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37"/>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37"/>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37"/>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37"/>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37"/>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37"/>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37"/>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37"/>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37"/>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660" name="Google Shape;660;p37"/>
          <p:cNvSpPr/>
          <p:nvPr/>
        </p:nvSpPr>
        <p:spPr>
          <a:xfrm flipH="1" rot="-2700000">
            <a:off x="8204896" y="4147345"/>
            <a:ext cx="912148" cy="1214102"/>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flipH="1" rot="10800000">
            <a:off x="8486290" y="5005488"/>
            <a:ext cx="51900" cy="13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35">
    <p:spTree>
      <p:nvGrpSpPr>
        <p:cNvPr id="663" name="Shape 663"/>
        <p:cNvGrpSpPr/>
        <p:nvPr/>
      </p:nvGrpSpPr>
      <p:grpSpPr>
        <a:xfrm>
          <a:off x="0" y="0"/>
          <a:ext cx="0" cy="0"/>
          <a:chOff x="0" y="0"/>
          <a:chExt cx="0" cy="0"/>
        </a:xfrm>
      </p:grpSpPr>
      <p:sp>
        <p:nvSpPr>
          <p:cNvPr id="664" name="Google Shape;664;p38"/>
          <p:cNvSpPr/>
          <p:nvPr/>
        </p:nvSpPr>
        <p:spPr>
          <a:xfrm rot="5400000">
            <a:off x="8604728" y="-913992"/>
            <a:ext cx="1108903" cy="2644386"/>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8"/>
          <p:cNvGrpSpPr/>
          <p:nvPr/>
        </p:nvGrpSpPr>
        <p:grpSpPr>
          <a:xfrm flipH="1">
            <a:off x="-3" y="1399952"/>
            <a:ext cx="207349" cy="2495832"/>
            <a:chOff x="2516700" y="-104300"/>
            <a:chExt cx="127200" cy="1531279"/>
          </a:xfrm>
        </p:grpSpPr>
        <p:cxnSp>
          <p:nvCxnSpPr>
            <p:cNvPr id="666" name="Google Shape;666;p38"/>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38"/>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38"/>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38"/>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38"/>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38"/>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38"/>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38"/>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38"/>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38"/>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38"/>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38"/>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678" name="Google Shape;678;p38"/>
          <p:cNvGrpSpPr/>
          <p:nvPr/>
        </p:nvGrpSpPr>
        <p:grpSpPr>
          <a:xfrm rot="10800000">
            <a:off x="8588375" y="2180054"/>
            <a:ext cx="488451" cy="4692442"/>
            <a:chOff x="8467100" y="-1469296"/>
            <a:chExt cx="488451" cy="4692442"/>
          </a:xfrm>
        </p:grpSpPr>
        <p:sp>
          <p:nvSpPr>
            <p:cNvPr id="679" name="Google Shape;679;p38"/>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38"/>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CUSTOM_36">
    <p:spTree>
      <p:nvGrpSpPr>
        <p:cNvPr id="682" name="Shape 682"/>
        <p:cNvGrpSpPr/>
        <p:nvPr/>
      </p:nvGrpSpPr>
      <p:grpSpPr>
        <a:xfrm>
          <a:off x="0" y="0"/>
          <a:ext cx="0" cy="0"/>
          <a:chOff x="0" y="0"/>
          <a:chExt cx="0" cy="0"/>
        </a:xfrm>
      </p:grpSpPr>
      <p:sp>
        <p:nvSpPr>
          <p:cNvPr id="683" name="Google Shape;683;p39"/>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grpSp>
        <p:nvGrpSpPr>
          <p:cNvPr id="684" name="Google Shape;684;p39"/>
          <p:cNvGrpSpPr/>
          <p:nvPr/>
        </p:nvGrpSpPr>
        <p:grpSpPr>
          <a:xfrm flipH="1">
            <a:off x="8787796" y="-220615"/>
            <a:ext cx="157499" cy="1896030"/>
            <a:chOff x="2516700" y="-104300"/>
            <a:chExt cx="127200" cy="1531279"/>
          </a:xfrm>
        </p:grpSpPr>
        <p:cxnSp>
          <p:nvCxnSpPr>
            <p:cNvPr id="685" name="Google Shape;685;p39"/>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39"/>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39"/>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39"/>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39"/>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39"/>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39"/>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39"/>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39"/>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39"/>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39"/>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39"/>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697" name="Google Shape;697;p39"/>
          <p:cNvSpPr/>
          <p:nvPr/>
        </p:nvSpPr>
        <p:spPr>
          <a:xfrm flipH="1">
            <a:off x="270881" y="-1254569"/>
            <a:ext cx="643792" cy="2929996"/>
          </a:xfrm>
          <a:custGeom>
            <a:rect b="b" l="l" r="r" t="t"/>
            <a:pathLst>
              <a:path extrusionOk="0" h="156496" w="34386">
                <a:moveTo>
                  <a:pt x="14859" y="0"/>
                </a:moveTo>
                <a:lnTo>
                  <a:pt x="0" y="0"/>
                </a:lnTo>
                <a:lnTo>
                  <a:pt x="0" y="4953"/>
                </a:lnTo>
                <a:lnTo>
                  <a:pt x="19241" y="24193"/>
                </a:lnTo>
                <a:lnTo>
                  <a:pt x="19241" y="141351"/>
                </a:lnTo>
                <a:lnTo>
                  <a:pt x="34386" y="156496"/>
                </a:lnTo>
                <a:lnTo>
                  <a:pt x="34386" y="20193"/>
                </a:lnTo>
                <a:close/>
              </a:path>
            </a:pathLst>
          </a:custGeom>
          <a:gradFill>
            <a:gsLst>
              <a:gs pos="0">
                <a:schemeClr val="accent1"/>
              </a:gs>
              <a:gs pos="100000">
                <a:schemeClr val="lt1"/>
              </a:gs>
            </a:gsLst>
            <a:path path="circle">
              <a:fillToRect b="100%" r="100%"/>
            </a:path>
            <a:tileRect l="-100%" t="-100%"/>
          </a:gra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0">
  <p:cSld name="CUSTOM_37">
    <p:spTree>
      <p:nvGrpSpPr>
        <p:cNvPr id="698" name="Shape 698"/>
        <p:cNvGrpSpPr/>
        <p:nvPr/>
      </p:nvGrpSpPr>
      <p:grpSpPr>
        <a:xfrm>
          <a:off x="0" y="0"/>
          <a:ext cx="0" cy="0"/>
          <a:chOff x="0" y="0"/>
          <a:chExt cx="0" cy="0"/>
        </a:xfrm>
      </p:grpSpPr>
      <p:grpSp>
        <p:nvGrpSpPr>
          <p:cNvPr id="699" name="Google Shape;699;p40"/>
          <p:cNvGrpSpPr/>
          <p:nvPr/>
        </p:nvGrpSpPr>
        <p:grpSpPr>
          <a:xfrm flipH="1" rot="5400000">
            <a:off x="7656864" y="-1052087"/>
            <a:ext cx="251551" cy="3028105"/>
            <a:chOff x="2516700" y="-104300"/>
            <a:chExt cx="127200" cy="1531279"/>
          </a:xfrm>
        </p:grpSpPr>
        <p:cxnSp>
          <p:nvCxnSpPr>
            <p:cNvPr id="700" name="Google Shape;700;p40"/>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40"/>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40"/>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40"/>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40"/>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5" name="Google Shape;705;p40"/>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40"/>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40"/>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40"/>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40"/>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40"/>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40"/>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712" name="Google Shape;712;p40"/>
          <p:cNvSpPr/>
          <p:nvPr/>
        </p:nvSpPr>
        <p:spPr>
          <a:xfrm flipH="1" rot="5400000">
            <a:off x="8465356" y="-366369"/>
            <a:ext cx="643792" cy="2929996"/>
          </a:xfrm>
          <a:custGeom>
            <a:rect b="b" l="l" r="r" t="t"/>
            <a:pathLst>
              <a:path extrusionOk="0" h="156496" w="34386">
                <a:moveTo>
                  <a:pt x="14859" y="0"/>
                </a:moveTo>
                <a:lnTo>
                  <a:pt x="0" y="0"/>
                </a:lnTo>
                <a:lnTo>
                  <a:pt x="0" y="4953"/>
                </a:lnTo>
                <a:lnTo>
                  <a:pt x="19241" y="24193"/>
                </a:lnTo>
                <a:lnTo>
                  <a:pt x="19241" y="141351"/>
                </a:lnTo>
                <a:lnTo>
                  <a:pt x="34386" y="156496"/>
                </a:lnTo>
                <a:lnTo>
                  <a:pt x="34386" y="20193"/>
                </a:lnTo>
                <a:close/>
              </a:path>
            </a:pathLst>
          </a:custGeom>
          <a:gradFill>
            <a:gsLst>
              <a:gs pos="0">
                <a:schemeClr val="accent1"/>
              </a:gs>
              <a:gs pos="100000">
                <a:schemeClr val="lt1"/>
              </a:gs>
            </a:gsLst>
            <a:path path="circle">
              <a:fillToRect b="100%" r="100%"/>
            </a:path>
            <a:tileRect l="-100%" t="-100%"/>
          </a:gradFill>
          <a:ln>
            <a:noFill/>
          </a:ln>
        </p:spPr>
      </p:sp>
      <p:grpSp>
        <p:nvGrpSpPr>
          <p:cNvPr id="713" name="Google Shape;713;p40"/>
          <p:cNvGrpSpPr/>
          <p:nvPr/>
        </p:nvGrpSpPr>
        <p:grpSpPr>
          <a:xfrm>
            <a:off x="397292" y="289198"/>
            <a:ext cx="563823" cy="5121002"/>
            <a:chOff x="397292" y="289198"/>
            <a:chExt cx="563823" cy="5121002"/>
          </a:xfrm>
        </p:grpSpPr>
        <p:cxnSp>
          <p:nvCxnSpPr>
            <p:cNvPr id="714" name="Google Shape;714;p40"/>
            <p:cNvCxnSpPr/>
            <p:nvPr/>
          </p:nvCxnSpPr>
          <p:spPr>
            <a:xfrm>
              <a:off x="397292" y="342900"/>
              <a:ext cx="457200" cy="0"/>
            </a:xfrm>
            <a:prstGeom prst="straightConnector1">
              <a:avLst/>
            </a:prstGeom>
            <a:noFill/>
            <a:ln cap="flat" cmpd="sng" w="9525">
              <a:solidFill>
                <a:schemeClr val="lt2"/>
              </a:solidFill>
              <a:prstDash val="solid"/>
              <a:round/>
              <a:headEnd len="med" w="med" type="none"/>
              <a:tailEnd len="med" w="med" type="none"/>
            </a:ln>
          </p:spPr>
        </p:cxnSp>
        <p:cxnSp>
          <p:nvCxnSpPr>
            <p:cNvPr id="715" name="Google Shape;715;p40"/>
            <p:cNvCxnSpPr/>
            <p:nvPr/>
          </p:nvCxnSpPr>
          <p:spPr>
            <a:xfrm rot="10800000">
              <a:off x="400200" y="342900"/>
              <a:ext cx="0" cy="5067300"/>
            </a:xfrm>
            <a:prstGeom prst="straightConnector1">
              <a:avLst/>
            </a:prstGeom>
            <a:noFill/>
            <a:ln cap="flat" cmpd="sng" w="9525">
              <a:solidFill>
                <a:schemeClr val="lt2"/>
              </a:solidFill>
              <a:prstDash val="solid"/>
              <a:round/>
              <a:headEnd len="med" w="med" type="none"/>
              <a:tailEnd len="med" w="med" type="none"/>
            </a:ln>
          </p:spPr>
        </p:cxnSp>
        <p:sp>
          <p:nvSpPr>
            <p:cNvPr id="716" name="Google Shape;716;p40"/>
            <p:cNvSpPr/>
            <p:nvPr/>
          </p:nvSpPr>
          <p:spPr>
            <a:xfrm>
              <a:off x="859415" y="289198"/>
              <a:ext cx="101700" cy="1017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0"/>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7" name="Google Shape;67;p5"/>
          <p:cNvSpPr txBox="1"/>
          <p:nvPr>
            <p:ph type="ctrTitle"/>
          </p:nvPr>
        </p:nvSpPr>
        <p:spPr>
          <a:xfrm>
            <a:off x="5544700" y="3128898"/>
            <a:ext cx="1497900" cy="43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lt2"/>
              </a:buClr>
              <a:buSzPts val="1800"/>
              <a:buFont typeface="Fira Sans Condensed Medium"/>
              <a:buNone/>
              <a:defRPr sz="1800">
                <a:solidFill>
                  <a:schemeClr val="lt2"/>
                </a:solidFill>
              </a:defRPr>
            </a:lvl1pPr>
            <a:lvl2pPr lvl="1"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9pPr>
          </a:lstStyle>
          <a:p/>
        </p:txBody>
      </p:sp>
      <p:sp>
        <p:nvSpPr>
          <p:cNvPr id="68" name="Google Shape;68;p5"/>
          <p:cNvSpPr txBox="1"/>
          <p:nvPr>
            <p:ph idx="1" type="subTitle"/>
          </p:nvPr>
        </p:nvSpPr>
        <p:spPr>
          <a:xfrm>
            <a:off x="5148700" y="3286675"/>
            <a:ext cx="2289900" cy="111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69" name="Google Shape;69;p5"/>
          <p:cNvSpPr txBox="1"/>
          <p:nvPr>
            <p:ph idx="2" type="subTitle"/>
          </p:nvPr>
        </p:nvSpPr>
        <p:spPr>
          <a:xfrm>
            <a:off x="1705461" y="3286675"/>
            <a:ext cx="2289900" cy="11124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70" name="Google Shape;70;p5"/>
          <p:cNvSpPr txBox="1"/>
          <p:nvPr>
            <p:ph idx="3" type="ctrTitle"/>
          </p:nvPr>
        </p:nvSpPr>
        <p:spPr>
          <a:xfrm>
            <a:off x="2101461" y="3128889"/>
            <a:ext cx="1497900" cy="4302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chemeClr val="lt2"/>
              </a:buClr>
              <a:buSzPts val="1800"/>
              <a:buFont typeface="Fira Sans Condensed Medium"/>
              <a:buNone/>
              <a:defRPr sz="1800">
                <a:solidFill>
                  <a:schemeClr val="lt2"/>
                </a:solidFill>
              </a:defRPr>
            </a:lvl1pPr>
            <a:lvl2pPr lvl="1"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lt2"/>
              </a:buClr>
              <a:buSzPts val="1800"/>
              <a:buFont typeface="Fira Sans Condensed Medium"/>
              <a:buNone/>
              <a:defRPr sz="1800">
                <a:solidFill>
                  <a:schemeClr val="lt2"/>
                </a:solidFill>
                <a:latin typeface="Fira Sans Condensed Medium"/>
                <a:ea typeface="Fira Sans Condensed Medium"/>
                <a:cs typeface="Fira Sans Condensed Medium"/>
                <a:sym typeface="Fira Sans Condensed Medium"/>
              </a:defRPr>
            </a:lvl9pPr>
          </a:lstStyle>
          <a:p/>
        </p:txBody>
      </p:sp>
      <p:sp>
        <p:nvSpPr>
          <p:cNvPr id="71" name="Google Shape;71;p5"/>
          <p:cNvSpPr/>
          <p:nvPr/>
        </p:nvSpPr>
        <p:spPr>
          <a:xfrm>
            <a:off x="498139" y="4184560"/>
            <a:ext cx="1559854" cy="3084859"/>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83000">
                <a:srgbClr val="B11EEF"/>
              </a:gs>
              <a:gs pos="100000">
                <a:srgbClr val="B11EE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574429" y="-546438"/>
            <a:ext cx="1345256" cy="3208014"/>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92450" y="101449"/>
            <a:ext cx="1987807" cy="327688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8031625" y="4940650"/>
            <a:ext cx="2324100" cy="1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5"/>
          <p:cNvGrpSpPr/>
          <p:nvPr/>
        </p:nvGrpSpPr>
        <p:grpSpPr>
          <a:xfrm>
            <a:off x="7574425" y="4449875"/>
            <a:ext cx="2053286" cy="186800"/>
            <a:chOff x="7740100" y="681000"/>
            <a:chExt cx="2053286" cy="186800"/>
          </a:xfrm>
        </p:grpSpPr>
        <p:sp>
          <p:nvSpPr>
            <p:cNvPr id="76" name="Google Shape;76;p5"/>
            <p:cNvSpPr/>
            <p:nvPr/>
          </p:nvSpPr>
          <p:spPr>
            <a:xfrm rot="5400000">
              <a:off x="8744991" y="-229345"/>
              <a:ext cx="138050" cy="1958741"/>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740100" y="773300"/>
              <a:ext cx="94500" cy="9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5"/>
          <p:cNvSpPr/>
          <p:nvPr/>
        </p:nvSpPr>
        <p:spPr>
          <a:xfrm>
            <a:off x="249600" y="2082925"/>
            <a:ext cx="84300" cy="134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5400000">
            <a:off x="213600" y="411550"/>
            <a:ext cx="1071300" cy="7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5"/>
          <p:cNvGrpSpPr/>
          <p:nvPr/>
        </p:nvGrpSpPr>
        <p:grpSpPr>
          <a:xfrm flipH="1">
            <a:off x="132258" y="3591471"/>
            <a:ext cx="138381" cy="1665726"/>
            <a:chOff x="2516700" y="-104300"/>
            <a:chExt cx="127200" cy="1531279"/>
          </a:xfrm>
        </p:grpSpPr>
        <p:cxnSp>
          <p:nvCxnSpPr>
            <p:cNvPr id="81" name="Google Shape;81;p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4" name="Google Shape;84;p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5"/>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5"/>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7" name="Google Shape;87;p5"/>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5"/>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5"/>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5"/>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5"/>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5"/>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93" name="Google Shape;93;p5"/>
          <p:cNvSpPr txBox="1"/>
          <p:nvPr>
            <p:ph idx="4"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1">
  <p:cSld name="CUSTOM_38">
    <p:spTree>
      <p:nvGrpSpPr>
        <p:cNvPr id="718" name="Shape 718"/>
        <p:cNvGrpSpPr/>
        <p:nvPr/>
      </p:nvGrpSpPr>
      <p:grpSpPr>
        <a:xfrm>
          <a:off x="0" y="0"/>
          <a:ext cx="0" cy="0"/>
          <a:chOff x="0" y="0"/>
          <a:chExt cx="0" cy="0"/>
        </a:xfrm>
      </p:grpSpPr>
      <p:sp>
        <p:nvSpPr>
          <p:cNvPr id="719" name="Google Shape;719;p41"/>
          <p:cNvSpPr/>
          <p:nvPr/>
        </p:nvSpPr>
        <p:spPr>
          <a:xfrm>
            <a:off x="0" y="-1852925"/>
            <a:ext cx="1994352" cy="2826250"/>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37000">
                <a:srgbClr val="B11EEF"/>
              </a:gs>
              <a:gs pos="100000">
                <a:schemeClr val="lt1"/>
              </a:gs>
            </a:gsLst>
            <a:lin ang="16200038" scaled="0"/>
          </a:gradFill>
          <a:ln>
            <a:noFill/>
          </a:ln>
        </p:spPr>
      </p:sp>
      <p:grpSp>
        <p:nvGrpSpPr>
          <p:cNvPr id="720" name="Google Shape;720;p41"/>
          <p:cNvGrpSpPr/>
          <p:nvPr/>
        </p:nvGrpSpPr>
        <p:grpSpPr>
          <a:xfrm rot="-5400000">
            <a:off x="8662172" y="-57948"/>
            <a:ext cx="207349" cy="2495832"/>
            <a:chOff x="2516700" y="-104300"/>
            <a:chExt cx="127200" cy="1531279"/>
          </a:xfrm>
        </p:grpSpPr>
        <p:cxnSp>
          <p:nvCxnSpPr>
            <p:cNvPr id="721" name="Google Shape;721;p41"/>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41"/>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41"/>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41"/>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41"/>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41"/>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41"/>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41"/>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41"/>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41"/>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41"/>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41"/>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733" name="Google Shape;733;p41"/>
          <p:cNvSpPr/>
          <p:nvPr/>
        </p:nvSpPr>
        <p:spPr>
          <a:xfrm flipH="1" rot="5400000">
            <a:off x="62900" y="504925"/>
            <a:ext cx="89700" cy="74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flipH="1">
            <a:off x="9298725"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flipH="1">
            <a:off x="9185700"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flipH="1">
            <a:off x="9072675"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flipH="1">
            <a:off x="8959650"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flipH="1">
            <a:off x="8846625"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flipH="1">
            <a:off x="8733600"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flipH="1">
            <a:off x="8620575"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flipH="1">
            <a:off x="8507550" y="4771025"/>
            <a:ext cx="64500" cy="28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CUSTOM_39">
    <p:spTree>
      <p:nvGrpSpPr>
        <p:cNvPr id="743" name="Shape 743"/>
        <p:cNvGrpSpPr/>
        <p:nvPr/>
      </p:nvGrpSpPr>
      <p:grpSpPr>
        <a:xfrm>
          <a:off x="0" y="0"/>
          <a:ext cx="0" cy="0"/>
          <a:chOff x="0" y="0"/>
          <a:chExt cx="0" cy="0"/>
        </a:xfrm>
      </p:grpSpPr>
      <p:sp>
        <p:nvSpPr>
          <p:cNvPr id="744" name="Google Shape;744;p42"/>
          <p:cNvSpPr/>
          <p:nvPr/>
        </p:nvSpPr>
        <p:spPr>
          <a:xfrm rot="5400000">
            <a:off x="-484722" y="2859833"/>
            <a:ext cx="1108903" cy="2644386"/>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rot="-5400000">
            <a:off x="8202330" y="-453783"/>
            <a:ext cx="1706901" cy="281381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42"/>
          <p:cNvGrpSpPr/>
          <p:nvPr/>
        </p:nvGrpSpPr>
        <p:grpSpPr>
          <a:xfrm rot="5400000">
            <a:off x="9447875" y="-2330596"/>
            <a:ext cx="488451" cy="4692442"/>
            <a:chOff x="8467100" y="-1469296"/>
            <a:chExt cx="488451" cy="4692442"/>
          </a:xfrm>
        </p:grpSpPr>
        <p:sp>
          <p:nvSpPr>
            <p:cNvPr id="747" name="Google Shape;747;p42"/>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2"/>
          <p:cNvGrpSpPr/>
          <p:nvPr/>
        </p:nvGrpSpPr>
        <p:grpSpPr>
          <a:xfrm flipH="1">
            <a:off x="395272" y="1550852"/>
            <a:ext cx="207349" cy="2495832"/>
            <a:chOff x="2516700" y="-104300"/>
            <a:chExt cx="127200" cy="1531279"/>
          </a:xfrm>
        </p:grpSpPr>
        <p:cxnSp>
          <p:nvCxnSpPr>
            <p:cNvPr id="750" name="Google Shape;750;p42"/>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42"/>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42"/>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42"/>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42"/>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42"/>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42"/>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42"/>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42"/>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42"/>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42"/>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42"/>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762" name="Google Shape;762;p42"/>
          <p:cNvSpPr/>
          <p:nvPr/>
        </p:nvSpPr>
        <p:spPr>
          <a:xfrm>
            <a:off x="162100" y="1516900"/>
            <a:ext cx="71400" cy="198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
    <p:spTree>
      <p:nvGrpSpPr>
        <p:cNvPr id="764" name="Shape 764"/>
        <p:cNvGrpSpPr/>
        <p:nvPr/>
      </p:nvGrpSpPr>
      <p:grpSpPr>
        <a:xfrm>
          <a:off x="0" y="0"/>
          <a:ext cx="0" cy="0"/>
          <a:chOff x="0" y="0"/>
          <a:chExt cx="0" cy="0"/>
        </a:xfrm>
      </p:grpSpPr>
      <p:sp>
        <p:nvSpPr>
          <p:cNvPr id="765" name="Google Shape;765;p43"/>
          <p:cNvSpPr txBox="1"/>
          <p:nvPr>
            <p:ph type="ctrTitle"/>
          </p:nvPr>
        </p:nvSpPr>
        <p:spPr>
          <a:xfrm>
            <a:off x="491717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18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766" name="Google Shape;766;p43"/>
          <p:cNvSpPr txBox="1"/>
          <p:nvPr>
            <p:ph idx="1" type="subTitle"/>
          </p:nvPr>
        </p:nvSpPr>
        <p:spPr>
          <a:xfrm>
            <a:off x="4917175" y="1246825"/>
            <a:ext cx="3207900" cy="9348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767" name="Google Shape;767;p43"/>
          <p:cNvSpPr txBox="1"/>
          <p:nvPr>
            <p:ph idx="2" type="ctrTitle"/>
          </p:nvPr>
        </p:nvSpPr>
        <p:spPr>
          <a:xfrm>
            <a:off x="491717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18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768" name="Google Shape;768;p43"/>
          <p:cNvSpPr txBox="1"/>
          <p:nvPr>
            <p:ph idx="3" type="subTitle"/>
          </p:nvPr>
        </p:nvSpPr>
        <p:spPr>
          <a:xfrm>
            <a:off x="4917175" y="3043225"/>
            <a:ext cx="3207900" cy="9348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769" name="Google Shape;769;p43"/>
          <p:cNvSpPr txBox="1"/>
          <p:nvPr>
            <p:ph idx="4" type="ctrTitle"/>
          </p:nvPr>
        </p:nvSpPr>
        <p:spPr>
          <a:xfrm>
            <a:off x="101882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18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770" name="Google Shape;770;p43"/>
          <p:cNvSpPr txBox="1"/>
          <p:nvPr>
            <p:ph idx="5" type="ctrTitle"/>
          </p:nvPr>
        </p:nvSpPr>
        <p:spPr>
          <a:xfrm>
            <a:off x="101882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18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771" name="Google Shape;771;p43"/>
          <p:cNvSpPr txBox="1"/>
          <p:nvPr>
            <p:ph idx="6" type="subTitle"/>
          </p:nvPr>
        </p:nvSpPr>
        <p:spPr>
          <a:xfrm>
            <a:off x="1018825" y="3043225"/>
            <a:ext cx="3207900" cy="9348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sp>
        <p:nvSpPr>
          <p:cNvPr id="772" name="Google Shape;772;p43"/>
          <p:cNvSpPr txBox="1"/>
          <p:nvPr>
            <p:ph idx="7" type="subTitle"/>
          </p:nvPr>
        </p:nvSpPr>
        <p:spPr>
          <a:xfrm>
            <a:off x="1018825" y="1246825"/>
            <a:ext cx="3207900" cy="9348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Font typeface="Ubuntu"/>
              <a:buNone/>
              <a:defRPr sz="1400">
                <a:solidFill>
                  <a:schemeClr val="lt2"/>
                </a:solidFill>
                <a:latin typeface="Ubuntu"/>
                <a:ea typeface="Ubuntu"/>
                <a:cs typeface="Ubuntu"/>
                <a:sym typeface="Ubuntu"/>
              </a:defRPr>
            </a:lvl1pPr>
            <a:lvl2pPr lvl="1"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2pPr>
            <a:lvl3pPr lvl="2"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3pPr>
            <a:lvl4pPr lvl="3"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4pPr>
            <a:lvl5pPr lvl="4"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5pPr>
            <a:lvl6pPr lvl="5"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6pPr>
            <a:lvl7pPr lvl="6"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7pPr>
            <a:lvl8pPr lvl="7"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8pPr>
            <a:lvl9pPr lvl="8" rtl="0" algn="ctr">
              <a:lnSpc>
                <a:spcPct val="100000"/>
              </a:lnSpc>
              <a:spcBef>
                <a:spcPts val="0"/>
              </a:spcBef>
              <a:spcAft>
                <a:spcPts val="0"/>
              </a:spcAft>
              <a:buClr>
                <a:schemeClr val="lt2"/>
              </a:buClr>
              <a:buSzPts val="1000"/>
              <a:buFont typeface="Ubuntu"/>
              <a:buNone/>
              <a:defRPr sz="1000">
                <a:solidFill>
                  <a:schemeClr val="lt2"/>
                </a:solidFill>
                <a:latin typeface="Ubuntu"/>
                <a:ea typeface="Ubuntu"/>
                <a:cs typeface="Ubuntu"/>
                <a:sym typeface="Ubuntu"/>
              </a:defRPr>
            </a:lvl9pPr>
          </a:lstStyle>
          <a:p/>
        </p:txBody>
      </p:sp>
      <p:grpSp>
        <p:nvGrpSpPr>
          <p:cNvPr id="773" name="Google Shape;773;p43"/>
          <p:cNvGrpSpPr/>
          <p:nvPr/>
        </p:nvGrpSpPr>
        <p:grpSpPr>
          <a:xfrm rot="-5400000">
            <a:off x="60850" y="-1622096"/>
            <a:ext cx="488451" cy="4692442"/>
            <a:chOff x="8467100" y="-1469296"/>
            <a:chExt cx="488451" cy="4692442"/>
          </a:xfrm>
        </p:grpSpPr>
        <p:sp>
          <p:nvSpPr>
            <p:cNvPr id="774" name="Google Shape;774;p43"/>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43"/>
          <p:cNvGrpSpPr/>
          <p:nvPr/>
        </p:nvGrpSpPr>
        <p:grpSpPr>
          <a:xfrm flipH="1" rot="5400000">
            <a:off x="8421064" y="-781231"/>
            <a:ext cx="207349" cy="2495832"/>
            <a:chOff x="2516700" y="-104300"/>
            <a:chExt cx="127200" cy="1531279"/>
          </a:xfrm>
        </p:grpSpPr>
        <p:cxnSp>
          <p:nvCxnSpPr>
            <p:cNvPr id="777" name="Google Shape;777;p43"/>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78" name="Google Shape;778;p43"/>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43"/>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0" name="Google Shape;780;p43"/>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1" name="Google Shape;781;p43"/>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43"/>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43"/>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43"/>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5" name="Google Shape;785;p43"/>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43"/>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43"/>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43"/>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789" name="Google Shape;789;p43"/>
          <p:cNvSpPr/>
          <p:nvPr/>
        </p:nvSpPr>
        <p:spPr>
          <a:xfrm rot="5400000">
            <a:off x="496753" y="-475947"/>
            <a:ext cx="58200" cy="161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flipH="1">
            <a:off x="8739325" y="3422250"/>
            <a:ext cx="89700" cy="191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txBox="1"/>
          <p:nvPr>
            <p:ph idx="8"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792" name="Shape 792"/>
        <p:cNvGrpSpPr/>
        <p:nvPr/>
      </p:nvGrpSpPr>
      <p:grpSpPr>
        <a:xfrm>
          <a:off x="0" y="0"/>
          <a:ext cx="0" cy="0"/>
          <a:chOff x="0" y="0"/>
          <a:chExt cx="0" cy="0"/>
        </a:xfrm>
      </p:grpSpPr>
      <p:sp>
        <p:nvSpPr>
          <p:cNvPr id="793" name="Google Shape;793;p44"/>
          <p:cNvSpPr/>
          <p:nvPr/>
        </p:nvSpPr>
        <p:spPr>
          <a:xfrm rot="5400000">
            <a:off x="1198773" y="-1685385"/>
            <a:ext cx="1476173" cy="3520209"/>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rot="-5400000">
            <a:off x="-430112" y="334138"/>
            <a:ext cx="2181255" cy="3595777"/>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flipH="1" rot="5400000">
            <a:off x="475125" y="2584050"/>
            <a:ext cx="89700" cy="331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44"/>
          <p:cNvGrpSpPr/>
          <p:nvPr/>
        </p:nvGrpSpPr>
        <p:grpSpPr>
          <a:xfrm rot="5400000">
            <a:off x="8693000" y="2355529"/>
            <a:ext cx="488451" cy="4692442"/>
            <a:chOff x="8467100" y="-1469296"/>
            <a:chExt cx="488451" cy="4692442"/>
          </a:xfrm>
        </p:grpSpPr>
        <p:sp>
          <p:nvSpPr>
            <p:cNvPr id="797" name="Google Shape;797;p44"/>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44"/>
          <p:cNvSpPr txBox="1"/>
          <p:nvPr>
            <p:ph type="ctrTitle"/>
          </p:nvPr>
        </p:nvSpPr>
        <p:spPr>
          <a:xfrm flipH="1">
            <a:off x="1195181" y="1738925"/>
            <a:ext cx="3338700" cy="11154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400">
                <a:solidFill>
                  <a:schemeClr val="lt2"/>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800" name="Google Shape;800;p44"/>
          <p:cNvSpPr txBox="1"/>
          <p:nvPr>
            <p:ph idx="1" type="subTitle"/>
          </p:nvPr>
        </p:nvSpPr>
        <p:spPr>
          <a:xfrm flipH="1">
            <a:off x="1195201" y="2963878"/>
            <a:ext cx="3338700" cy="785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01" name="Google Shape;801;p44"/>
          <p:cNvSpPr txBox="1"/>
          <p:nvPr>
            <p:ph idx="2"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500"/>
              <a:buNone/>
              <a:defRPr sz="2500">
                <a:solidFill>
                  <a:schemeClr val="lt2"/>
                </a:solidFill>
              </a:defRPr>
            </a:lvl1pPr>
            <a:lvl2pPr lvl="1" rtl="0" algn="r">
              <a:spcBef>
                <a:spcPts val="0"/>
              </a:spcBef>
              <a:spcAft>
                <a:spcPts val="0"/>
              </a:spcAft>
              <a:buClr>
                <a:schemeClr val="lt2"/>
              </a:buClr>
              <a:buSzPts val="2500"/>
              <a:buNone/>
              <a:defRPr sz="2500">
                <a:solidFill>
                  <a:schemeClr val="lt2"/>
                </a:solidFill>
              </a:defRPr>
            </a:lvl2pPr>
            <a:lvl3pPr lvl="2" rtl="0" algn="r">
              <a:spcBef>
                <a:spcPts val="0"/>
              </a:spcBef>
              <a:spcAft>
                <a:spcPts val="0"/>
              </a:spcAft>
              <a:buClr>
                <a:schemeClr val="lt2"/>
              </a:buClr>
              <a:buSzPts val="2500"/>
              <a:buNone/>
              <a:defRPr sz="2500">
                <a:solidFill>
                  <a:schemeClr val="lt2"/>
                </a:solidFill>
              </a:defRPr>
            </a:lvl3pPr>
            <a:lvl4pPr lvl="3" rtl="0" algn="r">
              <a:spcBef>
                <a:spcPts val="0"/>
              </a:spcBef>
              <a:spcAft>
                <a:spcPts val="0"/>
              </a:spcAft>
              <a:buClr>
                <a:schemeClr val="lt2"/>
              </a:buClr>
              <a:buSzPts val="2500"/>
              <a:buNone/>
              <a:defRPr sz="2500">
                <a:solidFill>
                  <a:schemeClr val="lt2"/>
                </a:solidFill>
              </a:defRPr>
            </a:lvl4pPr>
            <a:lvl5pPr lvl="4" rtl="0" algn="r">
              <a:spcBef>
                <a:spcPts val="0"/>
              </a:spcBef>
              <a:spcAft>
                <a:spcPts val="0"/>
              </a:spcAft>
              <a:buClr>
                <a:schemeClr val="lt2"/>
              </a:buClr>
              <a:buSzPts val="2500"/>
              <a:buNone/>
              <a:defRPr sz="2500">
                <a:solidFill>
                  <a:schemeClr val="lt2"/>
                </a:solidFill>
              </a:defRPr>
            </a:lvl5pPr>
            <a:lvl6pPr lvl="5" rtl="0" algn="r">
              <a:spcBef>
                <a:spcPts val="0"/>
              </a:spcBef>
              <a:spcAft>
                <a:spcPts val="0"/>
              </a:spcAft>
              <a:buClr>
                <a:schemeClr val="lt2"/>
              </a:buClr>
              <a:buSzPts val="2500"/>
              <a:buNone/>
              <a:defRPr sz="2500">
                <a:solidFill>
                  <a:schemeClr val="lt2"/>
                </a:solidFill>
              </a:defRPr>
            </a:lvl6pPr>
            <a:lvl7pPr lvl="6" rtl="0" algn="r">
              <a:spcBef>
                <a:spcPts val="0"/>
              </a:spcBef>
              <a:spcAft>
                <a:spcPts val="0"/>
              </a:spcAft>
              <a:buClr>
                <a:schemeClr val="lt2"/>
              </a:buClr>
              <a:buSzPts val="2500"/>
              <a:buNone/>
              <a:defRPr sz="2500">
                <a:solidFill>
                  <a:schemeClr val="lt2"/>
                </a:solidFill>
              </a:defRPr>
            </a:lvl7pPr>
            <a:lvl8pPr lvl="7" rtl="0" algn="r">
              <a:spcBef>
                <a:spcPts val="0"/>
              </a:spcBef>
              <a:spcAft>
                <a:spcPts val="0"/>
              </a:spcAft>
              <a:buClr>
                <a:schemeClr val="lt2"/>
              </a:buClr>
              <a:buSzPts val="2500"/>
              <a:buNone/>
              <a:defRPr sz="2500">
                <a:solidFill>
                  <a:schemeClr val="lt2"/>
                </a:solidFill>
              </a:defRPr>
            </a:lvl8pPr>
            <a:lvl9pPr lvl="8" rtl="0" algn="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802" name="Shape 802"/>
        <p:cNvGrpSpPr/>
        <p:nvPr/>
      </p:nvGrpSpPr>
      <p:grpSpPr>
        <a:xfrm>
          <a:off x="0" y="0"/>
          <a:ext cx="0" cy="0"/>
          <a:chOff x="0" y="0"/>
          <a:chExt cx="0" cy="0"/>
        </a:xfrm>
      </p:grpSpPr>
      <p:sp>
        <p:nvSpPr>
          <p:cNvPr id="803" name="Google Shape;803;p45"/>
          <p:cNvSpPr txBox="1"/>
          <p:nvPr>
            <p:ph type="ctrTitle"/>
          </p:nvPr>
        </p:nvSpPr>
        <p:spPr>
          <a:xfrm>
            <a:off x="4800623" y="1736625"/>
            <a:ext cx="3771900" cy="1115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400">
                <a:solidFill>
                  <a:schemeClr val="lt2"/>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804" name="Google Shape;804;p45"/>
          <p:cNvSpPr txBox="1"/>
          <p:nvPr>
            <p:ph idx="1" type="subTitle"/>
          </p:nvPr>
        </p:nvSpPr>
        <p:spPr>
          <a:xfrm>
            <a:off x="4800598" y="2961579"/>
            <a:ext cx="33741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805" name="Google Shape;805;p45"/>
          <p:cNvSpPr/>
          <p:nvPr/>
        </p:nvSpPr>
        <p:spPr>
          <a:xfrm>
            <a:off x="-15225" y="2101775"/>
            <a:ext cx="2563280" cy="3632494"/>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83000">
                <a:srgbClr val="B11EEF"/>
              </a:gs>
              <a:gs pos="100000">
                <a:schemeClr val="lt1"/>
              </a:gs>
            </a:gsLst>
            <a:lin ang="5400012" scaled="0"/>
          </a:gradFill>
          <a:ln>
            <a:noFill/>
          </a:ln>
        </p:spPr>
      </p:sp>
      <p:grpSp>
        <p:nvGrpSpPr>
          <p:cNvPr id="806" name="Google Shape;806;p45"/>
          <p:cNvGrpSpPr/>
          <p:nvPr/>
        </p:nvGrpSpPr>
        <p:grpSpPr>
          <a:xfrm>
            <a:off x="425300" y="-1469296"/>
            <a:ext cx="488451" cy="4692442"/>
            <a:chOff x="8467100" y="-1469296"/>
            <a:chExt cx="488451" cy="4692442"/>
          </a:xfrm>
        </p:grpSpPr>
        <p:sp>
          <p:nvSpPr>
            <p:cNvPr id="807" name="Google Shape;807;p45"/>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5"/>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45"/>
          <p:cNvGrpSpPr/>
          <p:nvPr/>
        </p:nvGrpSpPr>
        <p:grpSpPr>
          <a:xfrm flipH="1">
            <a:off x="8863996" y="-220615"/>
            <a:ext cx="157499" cy="1896030"/>
            <a:chOff x="2516700" y="-104300"/>
            <a:chExt cx="127200" cy="1531279"/>
          </a:xfrm>
        </p:grpSpPr>
        <p:cxnSp>
          <p:nvCxnSpPr>
            <p:cNvPr id="810" name="Google Shape;810;p45"/>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45"/>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45"/>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45"/>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45"/>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45"/>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45"/>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45"/>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45"/>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45"/>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45"/>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45"/>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822" name="Google Shape;822;p45"/>
          <p:cNvSpPr txBox="1"/>
          <p:nvPr>
            <p:ph idx="2"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2500"/>
              <a:buNone/>
              <a:defRPr sz="2500">
                <a:solidFill>
                  <a:schemeClr val="lt2"/>
                </a:solidFill>
              </a:defRPr>
            </a:lvl1pPr>
            <a:lvl2pPr lvl="1" rtl="0" algn="r">
              <a:spcBef>
                <a:spcPts val="0"/>
              </a:spcBef>
              <a:spcAft>
                <a:spcPts val="0"/>
              </a:spcAft>
              <a:buClr>
                <a:schemeClr val="lt2"/>
              </a:buClr>
              <a:buSzPts val="2500"/>
              <a:buNone/>
              <a:defRPr sz="2500">
                <a:solidFill>
                  <a:schemeClr val="lt2"/>
                </a:solidFill>
              </a:defRPr>
            </a:lvl2pPr>
            <a:lvl3pPr lvl="2" rtl="0" algn="r">
              <a:spcBef>
                <a:spcPts val="0"/>
              </a:spcBef>
              <a:spcAft>
                <a:spcPts val="0"/>
              </a:spcAft>
              <a:buClr>
                <a:schemeClr val="lt2"/>
              </a:buClr>
              <a:buSzPts val="2500"/>
              <a:buNone/>
              <a:defRPr sz="2500">
                <a:solidFill>
                  <a:schemeClr val="lt2"/>
                </a:solidFill>
              </a:defRPr>
            </a:lvl3pPr>
            <a:lvl4pPr lvl="3" rtl="0" algn="r">
              <a:spcBef>
                <a:spcPts val="0"/>
              </a:spcBef>
              <a:spcAft>
                <a:spcPts val="0"/>
              </a:spcAft>
              <a:buClr>
                <a:schemeClr val="lt2"/>
              </a:buClr>
              <a:buSzPts val="2500"/>
              <a:buNone/>
              <a:defRPr sz="2500">
                <a:solidFill>
                  <a:schemeClr val="lt2"/>
                </a:solidFill>
              </a:defRPr>
            </a:lvl4pPr>
            <a:lvl5pPr lvl="4" rtl="0" algn="r">
              <a:spcBef>
                <a:spcPts val="0"/>
              </a:spcBef>
              <a:spcAft>
                <a:spcPts val="0"/>
              </a:spcAft>
              <a:buClr>
                <a:schemeClr val="lt2"/>
              </a:buClr>
              <a:buSzPts val="2500"/>
              <a:buNone/>
              <a:defRPr sz="2500">
                <a:solidFill>
                  <a:schemeClr val="lt2"/>
                </a:solidFill>
              </a:defRPr>
            </a:lvl5pPr>
            <a:lvl6pPr lvl="5" rtl="0" algn="r">
              <a:spcBef>
                <a:spcPts val="0"/>
              </a:spcBef>
              <a:spcAft>
                <a:spcPts val="0"/>
              </a:spcAft>
              <a:buClr>
                <a:schemeClr val="lt2"/>
              </a:buClr>
              <a:buSzPts val="2500"/>
              <a:buNone/>
              <a:defRPr sz="2500">
                <a:solidFill>
                  <a:schemeClr val="lt2"/>
                </a:solidFill>
              </a:defRPr>
            </a:lvl6pPr>
            <a:lvl7pPr lvl="6" rtl="0" algn="r">
              <a:spcBef>
                <a:spcPts val="0"/>
              </a:spcBef>
              <a:spcAft>
                <a:spcPts val="0"/>
              </a:spcAft>
              <a:buClr>
                <a:schemeClr val="lt2"/>
              </a:buClr>
              <a:buSzPts val="2500"/>
              <a:buNone/>
              <a:defRPr sz="2500">
                <a:solidFill>
                  <a:schemeClr val="lt2"/>
                </a:solidFill>
              </a:defRPr>
            </a:lvl7pPr>
            <a:lvl8pPr lvl="7" rtl="0" algn="r">
              <a:spcBef>
                <a:spcPts val="0"/>
              </a:spcBef>
              <a:spcAft>
                <a:spcPts val="0"/>
              </a:spcAft>
              <a:buClr>
                <a:schemeClr val="lt2"/>
              </a:buClr>
              <a:buSzPts val="2500"/>
              <a:buNone/>
              <a:defRPr sz="2500">
                <a:solidFill>
                  <a:schemeClr val="lt2"/>
                </a:solidFill>
              </a:defRPr>
            </a:lvl8pPr>
            <a:lvl9pPr lvl="8" rtl="0" algn="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3">
  <p:cSld name="CUSTOM_40">
    <p:spTree>
      <p:nvGrpSpPr>
        <p:cNvPr id="823" name="Shape 823"/>
        <p:cNvGrpSpPr/>
        <p:nvPr/>
      </p:nvGrpSpPr>
      <p:grpSpPr>
        <a:xfrm>
          <a:off x="0" y="0"/>
          <a:ext cx="0" cy="0"/>
          <a:chOff x="0" y="0"/>
          <a:chExt cx="0" cy="0"/>
        </a:xfrm>
      </p:grpSpPr>
      <p:sp>
        <p:nvSpPr>
          <p:cNvPr id="824" name="Google Shape;824;p46"/>
          <p:cNvSpPr/>
          <p:nvPr/>
        </p:nvSpPr>
        <p:spPr>
          <a:xfrm flipH="1" rot="10800000">
            <a:off x="-759635" y="3009319"/>
            <a:ext cx="1108903" cy="2644386"/>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flipH="1">
            <a:off x="578133" y="4244360"/>
            <a:ext cx="654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46"/>
          <p:cNvGrpSpPr/>
          <p:nvPr/>
        </p:nvGrpSpPr>
        <p:grpSpPr>
          <a:xfrm rot="5400000">
            <a:off x="8252500" y="-1743546"/>
            <a:ext cx="488451" cy="4692442"/>
            <a:chOff x="8467100" y="-1469296"/>
            <a:chExt cx="488451" cy="4692442"/>
          </a:xfrm>
        </p:grpSpPr>
        <p:sp>
          <p:nvSpPr>
            <p:cNvPr id="827" name="Google Shape;827;p46"/>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46"/>
          <p:cNvSpPr/>
          <p:nvPr/>
        </p:nvSpPr>
        <p:spPr>
          <a:xfrm flipH="1">
            <a:off x="6671088" y="2774700"/>
            <a:ext cx="2563280" cy="3632494"/>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83000">
                <a:srgbClr val="B11EEF"/>
              </a:gs>
              <a:gs pos="100000">
                <a:schemeClr val="lt1"/>
              </a:gs>
            </a:gsLst>
            <a:lin ang="5400012" scaled="0"/>
          </a:gradFill>
          <a:ln>
            <a:noFill/>
          </a:ln>
        </p:spPr>
      </p:sp>
      <p:sp>
        <p:nvSpPr>
          <p:cNvPr id="830" name="Google Shape;830;p46"/>
          <p:cNvSpPr/>
          <p:nvPr/>
        </p:nvSpPr>
        <p:spPr>
          <a:xfrm>
            <a:off x="110950" y="-171450"/>
            <a:ext cx="65400" cy="284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4">
  <p:cSld name="CUSTOM_13">
    <p:spTree>
      <p:nvGrpSpPr>
        <p:cNvPr id="832" name="Shape 832"/>
        <p:cNvGrpSpPr/>
        <p:nvPr/>
      </p:nvGrpSpPr>
      <p:grpSpPr>
        <a:xfrm>
          <a:off x="0" y="0"/>
          <a:ext cx="0" cy="0"/>
          <a:chOff x="0" y="0"/>
          <a:chExt cx="0" cy="0"/>
        </a:xfrm>
      </p:grpSpPr>
      <p:sp>
        <p:nvSpPr>
          <p:cNvPr id="833" name="Google Shape;833;p47"/>
          <p:cNvSpPr txBox="1"/>
          <p:nvPr>
            <p:ph type="ctrTitle"/>
          </p:nvPr>
        </p:nvSpPr>
        <p:spPr>
          <a:xfrm>
            <a:off x="4763100" y="454512"/>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34" name="Google Shape;834;p47"/>
          <p:cNvSpPr/>
          <p:nvPr/>
        </p:nvSpPr>
        <p:spPr>
          <a:xfrm rot="-5400000">
            <a:off x="434904" y="-1204571"/>
            <a:ext cx="1112731" cy="5064211"/>
          </a:xfrm>
          <a:custGeom>
            <a:rect b="b" l="l" r="r" t="t"/>
            <a:pathLst>
              <a:path extrusionOk="0" h="156496" w="34386">
                <a:moveTo>
                  <a:pt x="14859" y="0"/>
                </a:moveTo>
                <a:lnTo>
                  <a:pt x="0" y="0"/>
                </a:lnTo>
                <a:lnTo>
                  <a:pt x="0" y="4953"/>
                </a:lnTo>
                <a:lnTo>
                  <a:pt x="19241" y="24193"/>
                </a:lnTo>
                <a:lnTo>
                  <a:pt x="19241" y="141351"/>
                </a:lnTo>
                <a:lnTo>
                  <a:pt x="34386" y="156496"/>
                </a:lnTo>
                <a:lnTo>
                  <a:pt x="34386" y="20193"/>
                </a:lnTo>
                <a:close/>
              </a:path>
            </a:pathLst>
          </a:custGeom>
          <a:gradFill>
            <a:gsLst>
              <a:gs pos="0">
                <a:schemeClr val="accent1"/>
              </a:gs>
              <a:gs pos="100000">
                <a:schemeClr val="lt1"/>
              </a:gs>
            </a:gsLst>
            <a:path path="circle">
              <a:fillToRect b="100%" r="100%"/>
            </a:path>
            <a:tileRect l="-100%" t="-100%"/>
          </a:gradFill>
          <a:ln>
            <a:noFill/>
          </a:ln>
        </p:spPr>
      </p:sp>
      <p:sp>
        <p:nvSpPr>
          <p:cNvPr id="835" name="Google Shape;835;p47"/>
          <p:cNvSpPr/>
          <p:nvPr/>
        </p:nvSpPr>
        <p:spPr>
          <a:xfrm flipH="1">
            <a:off x="1929476"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flipH="1">
            <a:off x="1783177"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flipH="1">
            <a:off x="1636878"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flipH="1">
            <a:off x="1490579"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flipH="1">
            <a:off x="1344280"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flipH="1">
            <a:off x="1197980"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flipH="1">
            <a:off x="1051681"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flipH="1">
            <a:off x="905382" y="247914"/>
            <a:ext cx="83400" cy="3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flipH="1" rot="5400000">
            <a:off x="-1531789" y="-1590805"/>
            <a:ext cx="116100" cy="429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flipH="1" rot="5400000">
            <a:off x="-1514689" y="-1839330"/>
            <a:ext cx="116100" cy="429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7"/>
          <p:cNvGrpSpPr/>
          <p:nvPr/>
        </p:nvGrpSpPr>
        <p:grpSpPr>
          <a:xfrm flipH="1" rot="5400000">
            <a:off x="368683" y="3113081"/>
            <a:ext cx="207349" cy="2495832"/>
            <a:chOff x="2516700" y="-104300"/>
            <a:chExt cx="127200" cy="1531279"/>
          </a:xfrm>
        </p:grpSpPr>
        <p:cxnSp>
          <p:nvCxnSpPr>
            <p:cNvPr id="846" name="Google Shape;846;p47"/>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47"/>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47"/>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47"/>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47"/>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47"/>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47"/>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3" name="Google Shape;853;p47"/>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4" name="Google Shape;854;p47"/>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47"/>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47"/>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47"/>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858" name="Google Shape;858;p47"/>
          <p:cNvGrpSpPr/>
          <p:nvPr/>
        </p:nvGrpSpPr>
        <p:grpSpPr>
          <a:xfrm rot="5400000">
            <a:off x="7195100" y="2362679"/>
            <a:ext cx="488451" cy="4692442"/>
            <a:chOff x="8467100" y="-1469296"/>
            <a:chExt cx="488451" cy="4692442"/>
          </a:xfrm>
        </p:grpSpPr>
        <p:sp>
          <p:nvSpPr>
            <p:cNvPr id="859" name="Google Shape;859;p47"/>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5">
  <p:cSld name="CUSTOM_14">
    <p:spTree>
      <p:nvGrpSpPr>
        <p:cNvPr id="861" name="Shape 861"/>
        <p:cNvGrpSpPr/>
        <p:nvPr/>
      </p:nvGrpSpPr>
      <p:grpSpPr>
        <a:xfrm>
          <a:off x="0" y="0"/>
          <a:ext cx="0" cy="0"/>
          <a:chOff x="0" y="0"/>
          <a:chExt cx="0" cy="0"/>
        </a:xfrm>
      </p:grpSpPr>
      <p:sp>
        <p:nvSpPr>
          <p:cNvPr id="862" name="Google Shape;862;p48"/>
          <p:cNvSpPr txBox="1"/>
          <p:nvPr>
            <p:ph type="ctrTitle"/>
          </p:nvPr>
        </p:nvSpPr>
        <p:spPr>
          <a:xfrm>
            <a:off x="4763100" y="454512"/>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63" name="Google Shape;863;p48"/>
          <p:cNvSpPr/>
          <p:nvPr/>
        </p:nvSpPr>
        <p:spPr>
          <a:xfrm rot="5400000">
            <a:off x="-649336" y="-702474"/>
            <a:ext cx="1881783" cy="2504870"/>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rot="5400000">
            <a:off x="307373" y="-1148755"/>
            <a:ext cx="1881698" cy="3721312"/>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rot="5400000">
            <a:off x="1348386" y="333110"/>
            <a:ext cx="106500" cy="28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48"/>
          <p:cNvGrpSpPr/>
          <p:nvPr/>
        </p:nvGrpSpPr>
        <p:grpSpPr>
          <a:xfrm rot="-5400000">
            <a:off x="1775775" y="-522296"/>
            <a:ext cx="488451" cy="4692442"/>
            <a:chOff x="8467100" y="-1469296"/>
            <a:chExt cx="488451" cy="4692442"/>
          </a:xfrm>
        </p:grpSpPr>
        <p:sp>
          <p:nvSpPr>
            <p:cNvPr id="867" name="Google Shape;867;p48"/>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4">
    <p:spTree>
      <p:nvGrpSpPr>
        <p:cNvPr id="869" name="Shape 869"/>
        <p:cNvGrpSpPr/>
        <p:nvPr/>
      </p:nvGrpSpPr>
      <p:grpSpPr>
        <a:xfrm>
          <a:off x="0" y="0"/>
          <a:ext cx="0" cy="0"/>
          <a:chOff x="0" y="0"/>
          <a:chExt cx="0" cy="0"/>
        </a:xfrm>
      </p:grpSpPr>
      <p:sp>
        <p:nvSpPr>
          <p:cNvPr id="870" name="Google Shape;870;p49"/>
          <p:cNvSpPr txBox="1"/>
          <p:nvPr>
            <p:ph idx="1" type="body"/>
          </p:nvPr>
        </p:nvSpPr>
        <p:spPr>
          <a:xfrm>
            <a:off x="714025" y="1063525"/>
            <a:ext cx="3769200" cy="37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Livvic Light"/>
              <a:buChar char="●"/>
              <a:defRPr sz="1200">
                <a:solidFill>
                  <a:schemeClr val="dk2"/>
                </a:solidFill>
              </a:defRPr>
            </a:lvl1pPr>
            <a:lvl2pPr indent="-292100" lvl="1" marL="914400" rtl="0">
              <a:spcBef>
                <a:spcPts val="1600"/>
              </a:spcBef>
              <a:spcAft>
                <a:spcPts val="0"/>
              </a:spcAft>
              <a:buClr>
                <a:schemeClr val="dk2"/>
              </a:buClr>
              <a:buSzPts val="1000"/>
              <a:buFont typeface="Nunito Light"/>
              <a:buChar char="○"/>
              <a:defRPr>
                <a:solidFill>
                  <a:schemeClr val="dk2"/>
                </a:solidFill>
              </a:defRPr>
            </a:lvl2pPr>
            <a:lvl3pPr indent="-292100" lvl="2" marL="1371600" rtl="0">
              <a:spcBef>
                <a:spcPts val="1600"/>
              </a:spcBef>
              <a:spcAft>
                <a:spcPts val="0"/>
              </a:spcAft>
              <a:buClr>
                <a:schemeClr val="dk2"/>
              </a:buClr>
              <a:buSzPts val="1000"/>
              <a:buFont typeface="Nunito Light"/>
              <a:buChar char="■"/>
              <a:defRPr>
                <a:solidFill>
                  <a:schemeClr val="dk2"/>
                </a:solidFill>
              </a:defRPr>
            </a:lvl3pPr>
            <a:lvl4pPr indent="-292100" lvl="3" marL="1828800" rtl="0">
              <a:spcBef>
                <a:spcPts val="1600"/>
              </a:spcBef>
              <a:spcAft>
                <a:spcPts val="0"/>
              </a:spcAft>
              <a:buClr>
                <a:schemeClr val="dk2"/>
              </a:buClr>
              <a:buSzPts val="1000"/>
              <a:buFont typeface="Nunito Light"/>
              <a:buChar char="●"/>
              <a:defRPr>
                <a:solidFill>
                  <a:schemeClr val="dk2"/>
                </a:solidFill>
              </a:defRPr>
            </a:lvl4pPr>
            <a:lvl5pPr indent="-292100" lvl="4" marL="2286000" rtl="0">
              <a:spcBef>
                <a:spcPts val="1600"/>
              </a:spcBef>
              <a:spcAft>
                <a:spcPts val="0"/>
              </a:spcAft>
              <a:buClr>
                <a:schemeClr val="dk2"/>
              </a:buClr>
              <a:buSzPts val="1000"/>
              <a:buFont typeface="Nunito Light"/>
              <a:buChar char="○"/>
              <a:defRPr>
                <a:solidFill>
                  <a:schemeClr val="dk2"/>
                </a:solidFill>
              </a:defRPr>
            </a:lvl5pPr>
            <a:lvl6pPr indent="-292100" lvl="5" marL="2743200" rtl="0">
              <a:spcBef>
                <a:spcPts val="1600"/>
              </a:spcBef>
              <a:spcAft>
                <a:spcPts val="0"/>
              </a:spcAft>
              <a:buClr>
                <a:schemeClr val="dk2"/>
              </a:buClr>
              <a:buSzPts val="1000"/>
              <a:buFont typeface="Nunito Light"/>
              <a:buChar char="■"/>
              <a:defRPr>
                <a:solidFill>
                  <a:schemeClr val="dk2"/>
                </a:solidFill>
              </a:defRPr>
            </a:lvl6pPr>
            <a:lvl7pPr indent="-292100" lvl="6" marL="3200400" rtl="0">
              <a:spcBef>
                <a:spcPts val="1600"/>
              </a:spcBef>
              <a:spcAft>
                <a:spcPts val="0"/>
              </a:spcAft>
              <a:buClr>
                <a:schemeClr val="dk2"/>
              </a:buClr>
              <a:buSzPts val="1000"/>
              <a:buFont typeface="Nunito Light"/>
              <a:buChar char="●"/>
              <a:defRPr>
                <a:solidFill>
                  <a:schemeClr val="dk2"/>
                </a:solidFill>
              </a:defRPr>
            </a:lvl7pPr>
            <a:lvl8pPr indent="-292100" lvl="7" marL="3657600" rtl="0">
              <a:spcBef>
                <a:spcPts val="1600"/>
              </a:spcBef>
              <a:spcAft>
                <a:spcPts val="0"/>
              </a:spcAft>
              <a:buClr>
                <a:schemeClr val="dk2"/>
              </a:buClr>
              <a:buSzPts val="1000"/>
              <a:buFont typeface="Nunito Light"/>
              <a:buChar char="○"/>
              <a:defRPr>
                <a:solidFill>
                  <a:schemeClr val="dk2"/>
                </a:solidFill>
              </a:defRPr>
            </a:lvl8pPr>
            <a:lvl9pPr indent="-292100" lvl="8" marL="4114800" rtl="0">
              <a:spcBef>
                <a:spcPts val="1600"/>
              </a:spcBef>
              <a:spcAft>
                <a:spcPts val="1600"/>
              </a:spcAft>
              <a:buClr>
                <a:schemeClr val="dk2"/>
              </a:buClr>
              <a:buSzPts val="1000"/>
              <a:buFont typeface="Nunito Light"/>
              <a:buChar char="■"/>
              <a:defRPr>
                <a:solidFill>
                  <a:schemeClr val="dk2"/>
                </a:solidFill>
              </a:defRPr>
            </a:lvl9pPr>
          </a:lstStyle>
          <a:p/>
        </p:txBody>
      </p:sp>
      <p:sp>
        <p:nvSpPr>
          <p:cNvPr id="871" name="Google Shape;871;p49"/>
          <p:cNvSpPr txBox="1"/>
          <p:nvPr>
            <p:ph type="ctrTitle"/>
          </p:nvPr>
        </p:nvSpPr>
        <p:spPr>
          <a:xfrm>
            <a:off x="714025" y="454512"/>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_1">
    <p:spTree>
      <p:nvGrpSpPr>
        <p:cNvPr id="872" name="Shape 872"/>
        <p:cNvGrpSpPr/>
        <p:nvPr/>
      </p:nvGrpSpPr>
      <p:grpSpPr>
        <a:xfrm>
          <a:off x="0" y="0"/>
          <a:ext cx="0" cy="0"/>
          <a:chOff x="0" y="0"/>
          <a:chExt cx="0" cy="0"/>
        </a:xfrm>
      </p:grpSpPr>
      <p:sp>
        <p:nvSpPr>
          <p:cNvPr id="873" name="Google Shape;873;p50"/>
          <p:cNvSpPr txBox="1"/>
          <p:nvPr>
            <p:ph idx="1" type="body"/>
          </p:nvPr>
        </p:nvSpPr>
        <p:spPr>
          <a:xfrm>
            <a:off x="714025" y="1063525"/>
            <a:ext cx="3769200" cy="37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Ubuntu Light"/>
              <a:buChar char="●"/>
              <a:defRPr sz="1200">
                <a:solidFill>
                  <a:schemeClr val="dk2"/>
                </a:solidFill>
              </a:defRPr>
            </a:lvl1pPr>
            <a:lvl2pPr indent="-292100" lvl="1" marL="914400" rtl="0">
              <a:spcBef>
                <a:spcPts val="1600"/>
              </a:spcBef>
              <a:spcAft>
                <a:spcPts val="0"/>
              </a:spcAft>
              <a:buClr>
                <a:schemeClr val="dk2"/>
              </a:buClr>
              <a:buSzPts val="1000"/>
              <a:buFont typeface="Ubuntu Light"/>
              <a:buChar char="○"/>
              <a:defRPr>
                <a:solidFill>
                  <a:schemeClr val="dk2"/>
                </a:solidFill>
              </a:defRPr>
            </a:lvl2pPr>
            <a:lvl3pPr indent="-292100" lvl="2" marL="1371600" rtl="0">
              <a:spcBef>
                <a:spcPts val="1600"/>
              </a:spcBef>
              <a:spcAft>
                <a:spcPts val="0"/>
              </a:spcAft>
              <a:buClr>
                <a:schemeClr val="dk2"/>
              </a:buClr>
              <a:buSzPts val="1000"/>
              <a:buFont typeface="Ubuntu Light"/>
              <a:buChar char="■"/>
              <a:defRPr>
                <a:solidFill>
                  <a:schemeClr val="dk2"/>
                </a:solidFill>
              </a:defRPr>
            </a:lvl3pPr>
            <a:lvl4pPr indent="-292100" lvl="3" marL="1828800" rtl="0">
              <a:spcBef>
                <a:spcPts val="1600"/>
              </a:spcBef>
              <a:spcAft>
                <a:spcPts val="0"/>
              </a:spcAft>
              <a:buClr>
                <a:schemeClr val="dk2"/>
              </a:buClr>
              <a:buSzPts val="1000"/>
              <a:buFont typeface="Ubuntu Light"/>
              <a:buChar char="●"/>
              <a:defRPr>
                <a:solidFill>
                  <a:schemeClr val="dk2"/>
                </a:solidFill>
              </a:defRPr>
            </a:lvl4pPr>
            <a:lvl5pPr indent="-292100" lvl="4" marL="2286000" rtl="0">
              <a:spcBef>
                <a:spcPts val="1600"/>
              </a:spcBef>
              <a:spcAft>
                <a:spcPts val="0"/>
              </a:spcAft>
              <a:buClr>
                <a:schemeClr val="dk2"/>
              </a:buClr>
              <a:buSzPts val="1000"/>
              <a:buFont typeface="Ubuntu Light"/>
              <a:buChar char="○"/>
              <a:defRPr>
                <a:solidFill>
                  <a:schemeClr val="dk2"/>
                </a:solidFill>
              </a:defRPr>
            </a:lvl5pPr>
            <a:lvl6pPr indent="-292100" lvl="5" marL="2743200" rtl="0">
              <a:spcBef>
                <a:spcPts val="1600"/>
              </a:spcBef>
              <a:spcAft>
                <a:spcPts val="0"/>
              </a:spcAft>
              <a:buClr>
                <a:schemeClr val="dk2"/>
              </a:buClr>
              <a:buSzPts val="1000"/>
              <a:buFont typeface="Ubuntu Light"/>
              <a:buChar char="■"/>
              <a:defRPr>
                <a:solidFill>
                  <a:schemeClr val="dk2"/>
                </a:solidFill>
              </a:defRPr>
            </a:lvl6pPr>
            <a:lvl7pPr indent="-292100" lvl="6" marL="3200400" rtl="0">
              <a:spcBef>
                <a:spcPts val="1600"/>
              </a:spcBef>
              <a:spcAft>
                <a:spcPts val="0"/>
              </a:spcAft>
              <a:buClr>
                <a:schemeClr val="dk2"/>
              </a:buClr>
              <a:buSzPts val="1000"/>
              <a:buFont typeface="Ubuntu Light"/>
              <a:buChar char="●"/>
              <a:defRPr>
                <a:solidFill>
                  <a:schemeClr val="dk2"/>
                </a:solidFill>
              </a:defRPr>
            </a:lvl7pPr>
            <a:lvl8pPr indent="-292100" lvl="7" marL="3657600" rtl="0">
              <a:spcBef>
                <a:spcPts val="1600"/>
              </a:spcBef>
              <a:spcAft>
                <a:spcPts val="0"/>
              </a:spcAft>
              <a:buClr>
                <a:schemeClr val="dk2"/>
              </a:buClr>
              <a:buSzPts val="1000"/>
              <a:buFont typeface="Ubuntu Light"/>
              <a:buChar char="○"/>
              <a:defRPr>
                <a:solidFill>
                  <a:schemeClr val="dk2"/>
                </a:solidFill>
              </a:defRPr>
            </a:lvl8pPr>
            <a:lvl9pPr indent="-292100" lvl="8" marL="4114800" rtl="0">
              <a:spcBef>
                <a:spcPts val="1600"/>
              </a:spcBef>
              <a:spcAft>
                <a:spcPts val="1600"/>
              </a:spcAft>
              <a:buClr>
                <a:schemeClr val="dk2"/>
              </a:buClr>
              <a:buSzPts val="1000"/>
              <a:buFont typeface="Ubuntu Light"/>
              <a:buChar char="■"/>
              <a:defRPr>
                <a:solidFill>
                  <a:schemeClr val="dk2"/>
                </a:solidFill>
              </a:defRPr>
            </a:lvl9pPr>
          </a:lstStyle>
          <a:p/>
        </p:txBody>
      </p:sp>
      <p:sp>
        <p:nvSpPr>
          <p:cNvPr id="874" name="Google Shape;874;p50"/>
          <p:cNvSpPr txBox="1"/>
          <p:nvPr>
            <p:ph type="ctrTitle"/>
          </p:nvPr>
        </p:nvSpPr>
        <p:spPr>
          <a:xfrm>
            <a:off x="714025" y="454512"/>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875" name="Google Shape;875;p50"/>
          <p:cNvSpPr txBox="1"/>
          <p:nvPr>
            <p:ph idx="2" type="body"/>
          </p:nvPr>
        </p:nvSpPr>
        <p:spPr>
          <a:xfrm>
            <a:off x="4697825" y="1063525"/>
            <a:ext cx="3769200" cy="3786900"/>
          </a:xfrm>
          <a:prstGeom prst="rect">
            <a:avLst/>
          </a:prstGeom>
          <a:noFill/>
          <a:ln>
            <a:noFill/>
          </a:ln>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Ubuntu Light"/>
              <a:buChar char="●"/>
              <a:defRPr sz="1200">
                <a:solidFill>
                  <a:schemeClr val="dk2"/>
                </a:solidFill>
                <a:latin typeface="Ubuntu"/>
                <a:ea typeface="Ubuntu"/>
                <a:cs typeface="Ubuntu"/>
                <a:sym typeface="Ubuntu"/>
              </a:defRPr>
            </a:lvl1pPr>
            <a:lvl2pPr indent="-292100" lvl="1" marL="9144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2pPr>
            <a:lvl3pPr indent="-292100" lvl="2" marL="13716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3pPr>
            <a:lvl4pPr indent="-292100" lvl="3" marL="18288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4pPr>
            <a:lvl5pPr indent="-292100" lvl="4" marL="22860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5pPr>
            <a:lvl6pPr indent="-292100" lvl="5" marL="27432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6pPr>
            <a:lvl7pPr indent="-292100" lvl="6" marL="32004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7pPr>
            <a:lvl8pPr indent="-292100" lvl="7" marL="36576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8pPr>
            <a:lvl9pPr indent="-292100" lvl="8" marL="4114800" rtl="0">
              <a:spcBef>
                <a:spcPts val="0"/>
              </a:spcBef>
              <a:spcAft>
                <a:spcPts val="0"/>
              </a:spcAft>
              <a:buClr>
                <a:schemeClr val="dk2"/>
              </a:buClr>
              <a:buSzPts val="1000"/>
              <a:buFont typeface="Ubuntu Light"/>
              <a:buChar char="■"/>
              <a:defRPr>
                <a:solidFill>
                  <a:schemeClr val="dk2"/>
                </a:solidFill>
                <a:latin typeface="Ubuntu"/>
                <a:ea typeface="Ubuntu"/>
                <a:cs typeface="Ubuntu"/>
                <a:sym typeface="Ubuntu"/>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rot="10800000">
            <a:off x="-1752350" y="0"/>
            <a:ext cx="2563280" cy="3632494"/>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chemeClr val="accent1"/>
              </a:gs>
              <a:gs pos="83000">
                <a:srgbClr val="B11EEF"/>
              </a:gs>
              <a:gs pos="100000">
                <a:schemeClr val="lt1"/>
              </a:gs>
            </a:gsLst>
            <a:lin ang="5400012" scaled="0"/>
          </a:gradFill>
          <a:ln>
            <a:noFill/>
          </a:ln>
        </p:spPr>
      </p:sp>
      <p:sp>
        <p:nvSpPr>
          <p:cNvPr id="96" name="Google Shape;96;p6"/>
          <p:cNvSpPr/>
          <p:nvPr/>
        </p:nvSpPr>
        <p:spPr>
          <a:xfrm rot="5400000">
            <a:off x="8452883" y="-685869"/>
            <a:ext cx="1016234" cy="2423400"/>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7922022" y="704462"/>
            <a:ext cx="1501631" cy="2475423"/>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6"/>
          <p:cNvGrpSpPr/>
          <p:nvPr/>
        </p:nvGrpSpPr>
        <p:grpSpPr>
          <a:xfrm rot="5400000">
            <a:off x="9403775" y="-2330596"/>
            <a:ext cx="488451" cy="4692442"/>
            <a:chOff x="8467100" y="-1469296"/>
            <a:chExt cx="488451" cy="4692442"/>
          </a:xfrm>
        </p:grpSpPr>
        <p:sp>
          <p:nvSpPr>
            <p:cNvPr id="99" name="Google Shape;99;p6"/>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6"/>
          <p:cNvGrpSpPr/>
          <p:nvPr/>
        </p:nvGrpSpPr>
        <p:grpSpPr>
          <a:xfrm flipH="1">
            <a:off x="8722046" y="3372235"/>
            <a:ext cx="157499" cy="1896030"/>
            <a:chOff x="2516700" y="-104300"/>
            <a:chExt cx="127200" cy="1531279"/>
          </a:xfrm>
        </p:grpSpPr>
        <p:cxnSp>
          <p:nvCxnSpPr>
            <p:cNvPr id="102" name="Google Shape;102;p6"/>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6"/>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6"/>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6"/>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6"/>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6"/>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6"/>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6"/>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6"/>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6"/>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6"/>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6"/>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114" name="Google Shape;114;p6"/>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76" name="Shape 876"/>
        <p:cNvGrpSpPr/>
        <p:nvPr/>
      </p:nvGrpSpPr>
      <p:grpSpPr>
        <a:xfrm>
          <a:off x="0" y="0"/>
          <a:ext cx="0" cy="0"/>
          <a:chOff x="0" y="0"/>
          <a:chExt cx="0" cy="0"/>
        </a:xfrm>
      </p:grpSpPr>
      <p:sp>
        <p:nvSpPr>
          <p:cNvPr id="877" name="Google Shape;877;p51"/>
          <p:cNvSpPr txBox="1"/>
          <p:nvPr/>
        </p:nvSpPr>
        <p:spPr>
          <a:xfrm>
            <a:off x="2416050" y="3567000"/>
            <a:ext cx="4311900" cy="719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s" sz="1000">
                <a:solidFill>
                  <a:schemeClr val="lt2"/>
                </a:solidFill>
                <a:latin typeface="Ubuntu"/>
                <a:ea typeface="Ubuntu"/>
                <a:cs typeface="Ubuntu"/>
                <a:sym typeface="Ubuntu"/>
              </a:rPr>
              <a:t>CREDITS: This presentation template was created by </a:t>
            </a:r>
            <a:r>
              <a:rPr b="1" lang="es" sz="1000">
                <a:solidFill>
                  <a:schemeClr val="lt2"/>
                </a:solidFill>
                <a:uFill>
                  <a:noFill/>
                </a:uFill>
                <a:latin typeface="Ubuntu"/>
                <a:ea typeface="Ubuntu"/>
                <a:cs typeface="Ubuntu"/>
                <a:sym typeface="Ubuntu"/>
                <a:hlinkClick r:id="rId2">
                  <a:extLst>
                    <a:ext uri="{A12FA001-AC4F-418D-AE19-62706E023703}">
                      <ahyp:hlinkClr val="tx"/>
                    </a:ext>
                  </a:extLst>
                </a:hlinkClick>
              </a:rPr>
              <a:t>Slidesgo</a:t>
            </a:r>
            <a:r>
              <a:rPr lang="es" sz="1000">
                <a:solidFill>
                  <a:schemeClr val="lt2"/>
                </a:solidFill>
                <a:latin typeface="Ubuntu"/>
                <a:ea typeface="Ubuntu"/>
                <a:cs typeface="Ubuntu"/>
                <a:sym typeface="Ubuntu"/>
              </a:rPr>
              <a:t>, including icons by </a:t>
            </a:r>
            <a:r>
              <a:rPr b="1" lang="es" sz="1000">
                <a:solidFill>
                  <a:schemeClr val="lt2"/>
                </a:solidFill>
                <a:uFill>
                  <a:noFill/>
                </a:uFill>
                <a:latin typeface="Ubuntu"/>
                <a:ea typeface="Ubuntu"/>
                <a:cs typeface="Ubuntu"/>
                <a:sym typeface="Ubuntu"/>
                <a:hlinkClick r:id="rId3">
                  <a:extLst>
                    <a:ext uri="{A12FA001-AC4F-418D-AE19-62706E023703}">
                      <ahyp:hlinkClr val="tx"/>
                    </a:ext>
                  </a:extLst>
                </a:hlinkClick>
              </a:rPr>
              <a:t>Flaticon</a:t>
            </a:r>
            <a:r>
              <a:rPr lang="es" sz="1000">
                <a:solidFill>
                  <a:schemeClr val="lt2"/>
                </a:solidFill>
                <a:latin typeface="Ubuntu"/>
                <a:ea typeface="Ubuntu"/>
                <a:cs typeface="Ubuntu"/>
                <a:sym typeface="Ubuntu"/>
              </a:rPr>
              <a:t>, and infographics &amp; images by </a:t>
            </a:r>
            <a:r>
              <a:rPr b="1" lang="es" sz="1000">
                <a:solidFill>
                  <a:schemeClr val="lt2"/>
                </a:solidFill>
                <a:uFill>
                  <a:noFill/>
                </a:uFill>
                <a:latin typeface="Ubuntu"/>
                <a:ea typeface="Ubuntu"/>
                <a:cs typeface="Ubuntu"/>
                <a:sym typeface="Ubuntu"/>
                <a:hlinkClick r:id="rId4">
                  <a:extLst>
                    <a:ext uri="{A12FA001-AC4F-418D-AE19-62706E023703}">
                      <ahyp:hlinkClr val="tx"/>
                    </a:ext>
                  </a:extLst>
                </a:hlinkClick>
              </a:rPr>
              <a:t>Freepik</a:t>
            </a:r>
            <a:endParaRPr b="1" sz="1000">
              <a:solidFill>
                <a:schemeClr val="lt2"/>
              </a:solidFill>
              <a:latin typeface="Ubuntu"/>
              <a:ea typeface="Ubuntu"/>
              <a:cs typeface="Ubuntu"/>
              <a:sym typeface="Ubuntu"/>
            </a:endParaRPr>
          </a:p>
        </p:txBody>
      </p:sp>
      <p:sp>
        <p:nvSpPr>
          <p:cNvPr id="878" name="Google Shape;878;p51"/>
          <p:cNvSpPr txBox="1"/>
          <p:nvPr>
            <p:ph type="ctrTitle"/>
          </p:nvPr>
        </p:nvSpPr>
        <p:spPr>
          <a:xfrm>
            <a:off x="2096375" y="482063"/>
            <a:ext cx="4951200" cy="125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9" name="Google Shape;879;p51"/>
          <p:cNvSpPr txBox="1"/>
          <p:nvPr>
            <p:ph idx="1" type="subTitle"/>
          </p:nvPr>
        </p:nvSpPr>
        <p:spPr>
          <a:xfrm>
            <a:off x="2310650" y="2285400"/>
            <a:ext cx="4522800" cy="1372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800"/>
              <a:buFont typeface="Ubuntu"/>
              <a:buNone/>
              <a:defRPr sz="1600">
                <a:solidFill>
                  <a:schemeClr val="dk2"/>
                </a:solidFill>
                <a:latin typeface="Ubuntu"/>
                <a:ea typeface="Ubuntu"/>
                <a:cs typeface="Ubuntu"/>
                <a:sym typeface="Ubuntu"/>
              </a:defRPr>
            </a:lvl1pPr>
            <a:lvl2pPr lvl="1"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2pPr>
            <a:lvl3pPr lvl="2"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3pPr>
            <a:lvl4pPr lvl="3"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4pPr>
            <a:lvl5pPr lvl="4"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5pPr>
            <a:lvl6pPr lvl="5"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6pPr>
            <a:lvl7pPr lvl="6"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7pPr>
            <a:lvl8pPr lvl="7"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8pPr>
            <a:lvl9pPr lvl="8" rtl="0" algn="ctr">
              <a:lnSpc>
                <a:spcPct val="100000"/>
              </a:lnSpc>
              <a:spcBef>
                <a:spcPts val="0"/>
              </a:spcBef>
              <a:spcAft>
                <a:spcPts val="0"/>
              </a:spcAft>
              <a:buClr>
                <a:schemeClr val="dk2"/>
              </a:buClr>
              <a:buSzPts val="2800"/>
              <a:buFont typeface="Ubuntu"/>
              <a:buNone/>
              <a:defRPr sz="2800">
                <a:solidFill>
                  <a:schemeClr val="dk2"/>
                </a:solidFill>
                <a:latin typeface="Ubuntu"/>
                <a:ea typeface="Ubuntu"/>
                <a:cs typeface="Ubuntu"/>
                <a:sym typeface="Ubuntu"/>
              </a:defRPr>
            </a:lvl9pPr>
          </a:lstStyle>
          <a:p/>
        </p:txBody>
      </p:sp>
      <p:sp>
        <p:nvSpPr>
          <p:cNvPr id="880" name="Google Shape;880;p51"/>
          <p:cNvSpPr/>
          <p:nvPr/>
        </p:nvSpPr>
        <p:spPr>
          <a:xfrm>
            <a:off x="7264577" y="4330319"/>
            <a:ext cx="1895242" cy="2522785"/>
          </a:xfrm>
          <a:custGeom>
            <a:rect b="b" l="l" r="r" t="t"/>
            <a:pathLst>
              <a:path extrusionOk="0" h="29368" w="22064">
                <a:moveTo>
                  <a:pt x="1" y="0"/>
                </a:moveTo>
                <a:lnTo>
                  <a:pt x="1" y="16448"/>
                </a:lnTo>
                <a:lnTo>
                  <a:pt x="12936" y="29367"/>
                </a:lnTo>
                <a:lnTo>
                  <a:pt x="22063" y="29367"/>
                </a:lnTo>
                <a:lnTo>
                  <a:pt x="22063" y="25792"/>
                </a:lnTo>
                <a:lnTo>
                  <a:pt x="10586" y="14323"/>
                </a:lnTo>
                <a:lnTo>
                  <a:pt x="10586" y="10585"/>
                </a:lnTo>
                <a:lnTo>
                  <a:pt x="1" y="0"/>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7427716" y="2754244"/>
            <a:ext cx="1895157" cy="3747926"/>
          </a:xfrm>
          <a:custGeom>
            <a:rect b="b" l="l" r="r" t="t"/>
            <a:pathLst>
              <a:path extrusionOk="0" h="43630" w="22063">
                <a:moveTo>
                  <a:pt x="0" y="1"/>
                </a:moveTo>
                <a:lnTo>
                  <a:pt x="0" y="3591"/>
                </a:lnTo>
                <a:lnTo>
                  <a:pt x="11470" y="15053"/>
                </a:lnTo>
                <a:lnTo>
                  <a:pt x="11470" y="33044"/>
                </a:lnTo>
                <a:lnTo>
                  <a:pt x="22063" y="43629"/>
                </a:lnTo>
                <a:lnTo>
                  <a:pt x="22055" y="12936"/>
                </a:lnTo>
                <a:lnTo>
                  <a:pt x="9136" y="1"/>
                </a:lnTo>
                <a:close/>
                <a:moveTo>
                  <a:pt x="22063" y="43629"/>
                </a:moveTo>
                <a:lnTo>
                  <a:pt x="22063" y="43629"/>
                </a:lnTo>
                <a:lnTo>
                  <a:pt x="22063" y="43629"/>
                </a:lnTo>
                <a:close/>
              </a:path>
            </a:pathLst>
          </a:custGeom>
          <a:gradFill>
            <a:gsLst>
              <a:gs pos="0">
                <a:schemeClr val="accent1"/>
              </a:gs>
              <a:gs pos="37000">
                <a:srgbClr val="B11EEF"/>
              </a:gs>
              <a:gs pos="100000">
                <a:schemeClr val="lt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7688434" y="-509111"/>
            <a:ext cx="1634441" cy="3897631"/>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5860166" y="-1709619"/>
            <a:ext cx="2415120" cy="398130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8083521" y="4330324"/>
            <a:ext cx="107400" cy="28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rot="10800000">
            <a:off x="-653859" y="1262181"/>
            <a:ext cx="1634441" cy="3897631"/>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rot="10800000">
            <a:off x="393730" y="2379019"/>
            <a:ext cx="2415120" cy="3981300"/>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83000">
                <a:srgbClr val="B11EEF"/>
              </a:gs>
              <a:gs pos="100000">
                <a:schemeClr val="lt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410491" y="315781"/>
            <a:ext cx="107400" cy="18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51"/>
          <p:cNvGrpSpPr/>
          <p:nvPr/>
        </p:nvGrpSpPr>
        <p:grpSpPr>
          <a:xfrm flipH="1">
            <a:off x="873653" y="-650574"/>
            <a:ext cx="301299" cy="3627142"/>
            <a:chOff x="2516700" y="-104300"/>
            <a:chExt cx="127200" cy="1531279"/>
          </a:xfrm>
        </p:grpSpPr>
        <p:cxnSp>
          <p:nvCxnSpPr>
            <p:cNvPr id="889" name="Google Shape;889;p51"/>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51"/>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51"/>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51"/>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51"/>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51"/>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51"/>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51"/>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51"/>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51"/>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51"/>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51"/>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sp>
        <p:nvSpPr>
          <p:cNvPr id="116" name="Google Shape;116;p7"/>
          <p:cNvSpPr txBox="1"/>
          <p:nvPr>
            <p:ph idx="1" type="body"/>
          </p:nvPr>
        </p:nvSpPr>
        <p:spPr>
          <a:xfrm>
            <a:off x="716475" y="1234425"/>
            <a:ext cx="7525500" cy="3185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Light"/>
              <a:buChar char="●"/>
              <a:defRPr sz="1200">
                <a:solidFill>
                  <a:schemeClr val="lt2"/>
                </a:solidFill>
              </a:defRPr>
            </a:lvl1pPr>
            <a:lvl2pPr indent="-292100" lvl="1" marL="914400" rtl="0">
              <a:spcBef>
                <a:spcPts val="1600"/>
              </a:spcBef>
              <a:spcAft>
                <a:spcPts val="0"/>
              </a:spcAft>
              <a:buClr>
                <a:schemeClr val="lt2"/>
              </a:buClr>
              <a:buSzPts val="1000"/>
              <a:buFont typeface="Nunito Light"/>
              <a:buChar char="○"/>
              <a:defRPr>
                <a:solidFill>
                  <a:schemeClr val="lt2"/>
                </a:solidFill>
              </a:defRPr>
            </a:lvl2pPr>
            <a:lvl3pPr indent="-292100" lvl="2" marL="1371600" rtl="0">
              <a:spcBef>
                <a:spcPts val="1600"/>
              </a:spcBef>
              <a:spcAft>
                <a:spcPts val="0"/>
              </a:spcAft>
              <a:buClr>
                <a:schemeClr val="lt2"/>
              </a:buClr>
              <a:buSzPts val="1000"/>
              <a:buFont typeface="Nunito Light"/>
              <a:buChar char="■"/>
              <a:defRPr>
                <a:solidFill>
                  <a:schemeClr val="lt2"/>
                </a:solidFill>
              </a:defRPr>
            </a:lvl3pPr>
            <a:lvl4pPr indent="-292100" lvl="3" marL="1828800" rtl="0">
              <a:spcBef>
                <a:spcPts val="1600"/>
              </a:spcBef>
              <a:spcAft>
                <a:spcPts val="0"/>
              </a:spcAft>
              <a:buClr>
                <a:schemeClr val="lt2"/>
              </a:buClr>
              <a:buSzPts val="1000"/>
              <a:buFont typeface="Nunito Light"/>
              <a:buChar char="●"/>
              <a:defRPr>
                <a:solidFill>
                  <a:schemeClr val="lt2"/>
                </a:solidFill>
              </a:defRPr>
            </a:lvl4pPr>
            <a:lvl5pPr indent="-292100" lvl="4" marL="2286000" rtl="0">
              <a:spcBef>
                <a:spcPts val="1600"/>
              </a:spcBef>
              <a:spcAft>
                <a:spcPts val="0"/>
              </a:spcAft>
              <a:buClr>
                <a:schemeClr val="lt2"/>
              </a:buClr>
              <a:buSzPts val="1000"/>
              <a:buFont typeface="Nunito Light"/>
              <a:buChar char="○"/>
              <a:defRPr>
                <a:solidFill>
                  <a:schemeClr val="lt2"/>
                </a:solidFill>
              </a:defRPr>
            </a:lvl5pPr>
            <a:lvl6pPr indent="-292100" lvl="5" marL="2743200" rtl="0">
              <a:spcBef>
                <a:spcPts val="1600"/>
              </a:spcBef>
              <a:spcAft>
                <a:spcPts val="0"/>
              </a:spcAft>
              <a:buClr>
                <a:schemeClr val="lt2"/>
              </a:buClr>
              <a:buSzPts val="1000"/>
              <a:buFont typeface="Nunito Light"/>
              <a:buChar char="■"/>
              <a:defRPr>
                <a:solidFill>
                  <a:schemeClr val="lt2"/>
                </a:solidFill>
              </a:defRPr>
            </a:lvl6pPr>
            <a:lvl7pPr indent="-292100" lvl="6" marL="3200400" rtl="0">
              <a:spcBef>
                <a:spcPts val="1600"/>
              </a:spcBef>
              <a:spcAft>
                <a:spcPts val="0"/>
              </a:spcAft>
              <a:buClr>
                <a:schemeClr val="lt2"/>
              </a:buClr>
              <a:buSzPts val="1000"/>
              <a:buFont typeface="Nunito Light"/>
              <a:buChar char="●"/>
              <a:defRPr>
                <a:solidFill>
                  <a:schemeClr val="lt2"/>
                </a:solidFill>
              </a:defRPr>
            </a:lvl7pPr>
            <a:lvl8pPr indent="-292100" lvl="7" marL="3657600" rtl="0">
              <a:spcBef>
                <a:spcPts val="1600"/>
              </a:spcBef>
              <a:spcAft>
                <a:spcPts val="0"/>
              </a:spcAft>
              <a:buClr>
                <a:schemeClr val="lt2"/>
              </a:buClr>
              <a:buSzPts val="1000"/>
              <a:buFont typeface="Nunito Light"/>
              <a:buChar char="○"/>
              <a:defRPr>
                <a:solidFill>
                  <a:schemeClr val="lt2"/>
                </a:solidFill>
              </a:defRPr>
            </a:lvl8pPr>
            <a:lvl9pPr indent="-292100" lvl="8" marL="4114800" rtl="0">
              <a:spcBef>
                <a:spcPts val="1600"/>
              </a:spcBef>
              <a:spcAft>
                <a:spcPts val="1600"/>
              </a:spcAft>
              <a:buClr>
                <a:schemeClr val="lt2"/>
              </a:buClr>
              <a:buSzPts val="1000"/>
              <a:buFont typeface="Nunito Light"/>
              <a:buChar char="■"/>
              <a:defRPr>
                <a:solidFill>
                  <a:schemeClr val="lt2"/>
                </a:solidFill>
              </a:defRPr>
            </a:lvl9pPr>
          </a:lstStyle>
          <a:p/>
        </p:txBody>
      </p:sp>
      <p:sp>
        <p:nvSpPr>
          <p:cNvPr id="117" name="Google Shape;117;p7"/>
          <p:cNvSpPr/>
          <p:nvPr/>
        </p:nvSpPr>
        <p:spPr>
          <a:xfrm>
            <a:off x="-167125" y="-1"/>
            <a:ext cx="749067" cy="1786290"/>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198711" y="2528131"/>
            <a:ext cx="219250" cy="2661852"/>
          </a:xfrm>
          <a:custGeom>
            <a:rect b="b" l="l" r="r" t="t"/>
            <a:pathLst>
              <a:path extrusionOk="0" fill="none" h="66948" w="5514">
                <a:moveTo>
                  <a:pt x="5514" y="66947"/>
                </a:moveTo>
                <a:lnTo>
                  <a:pt x="5514" y="50376"/>
                </a:lnTo>
                <a:lnTo>
                  <a:pt x="0" y="44846"/>
                </a:lnTo>
                <a:lnTo>
                  <a:pt x="0" y="29453"/>
                </a:lnTo>
                <a:lnTo>
                  <a:pt x="4878" y="24583"/>
                </a:lnTo>
                <a:lnTo>
                  <a:pt x="4878" y="0"/>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327657" y="2402204"/>
            <a:ext cx="129300" cy="129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500"/>
              <a:buNone/>
              <a:defRPr sz="25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8"/>
          <p:cNvSpPr txBox="1"/>
          <p:nvPr>
            <p:ph type="title"/>
          </p:nvPr>
        </p:nvSpPr>
        <p:spPr>
          <a:xfrm>
            <a:off x="867075" y="1300400"/>
            <a:ext cx="3789300" cy="2453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000"/>
              <a:buNone/>
              <a:defRPr sz="4000">
                <a:solidFill>
                  <a:schemeClr val="lt2"/>
                </a:solidFill>
              </a:defRPr>
            </a:lvl1pPr>
            <a:lvl2pPr lvl="1" rtl="0">
              <a:spcBef>
                <a:spcPts val="0"/>
              </a:spcBef>
              <a:spcAft>
                <a:spcPts val="0"/>
              </a:spcAft>
              <a:buClr>
                <a:schemeClr val="lt2"/>
              </a:buClr>
              <a:buSzPts val="4000"/>
              <a:buNone/>
              <a:defRPr sz="4000">
                <a:solidFill>
                  <a:schemeClr val="lt2"/>
                </a:solidFill>
              </a:defRPr>
            </a:lvl2pPr>
            <a:lvl3pPr lvl="2" rtl="0">
              <a:spcBef>
                <a:spcPts val="0"/>
              </a:spcBef>
              <a:spcAft>
                <a:spcPts val="0"/>
              </a:spcAft>
              <a:buClr>
                <a:schemeClr val="lt2"/>
              </a:buClr>
              <a:buSzPts val="4000"/>
              <a:buNone/>
              <a:defRPr sz="4000">
                <a:solidFill>
                  <a:schemeClr val="lt2"/>
                </a:solidFill>
              </a:defRPr>
            </a:lvl3pPr>
            <a:lvl4pPr lvl="3" rtl="0">
              <a:spcBef>
                <a:spcPts val="0"/>
              </a:spcBef>
              <a:spcAft>
                <a:spcPts val="0"/>
              </a:spcAft>
              <a:buClr>
                <a:schemeClr val="lt2"/>
              </a:buClr>
              <a:buSzPts val="4000"/>
              <a:buNone/>
              <a:defRPr sz="4000">
                <a:solidFill>
                  <a:schemeClr val="lt2"/>
                </a:solidFill>
              </a:defRPr>
            </a:lvl4pPr>
            <a:lvl5pPr lvl="4" rtl="0">
              <a:spcBef>
                <a:spcPts val="0"/>
              </a:spcBef>
              <a:spcAft>
                <a:spcPts val="0"/>
              </a:spcAft>
              <a:buClr>
                <a:schemeClr val="lt2"/>
              </a:buClr>
              <a:buSzPts val="4000"/>
              <a:buNone/>
              <a:defRPr sz="4000">
                <a:solidFill>
                  <a:schemeClr val="lt2"/>
                </a:solidFill>
              </a:defRPr>
            </a:lvl5pPr>
            <a:lvl6pPr lvl="5" rtl="0">
              <a:spcBef>
                <a:spcPts val="0"/>
              </a:spcBef>
              <a:spcAft>
                <a:spcPts val="0"/>
              </a:spcAft>
              <a:buClr>
                <a:schemeClr val="lt2"/>
              </a:buClr>
              <a:buSzPts val="4000"/>
              <a:buNone/>
              <a:defRPr sz="4000">
                <a:solidFill>
                  <a:schemeClr val="lt2"/>
                </a:solidFill>
              </a:defRPr>
            </a:lvl6pPr>
            <a:lvl7pPr lvl="6" rtl="0">
              <a:spcBef>
                <a:spcPts val="0"/>
              </a:spcBef>
              <a:spcAft>
                <a:spcPts val="0"/>
              </a:spcAft>
              <a:buClr>
                <a:schemeClr val="lt2"/>
              </a:buClr>
              <a:buSzPts val="4000"/>
              <a:buNone/>
              <a:defRPr sz="4000">
                <a:solidFill>
                  <a:schemeClr val="lt2"/>
                </a:solidFill>
              </a:defRPr>
            </a:lvl7pPr>
            <a:lvl8pPr lvl="7" rtl="0">
              <a:spcBef>
                <a:spcPts val="0"/>
              </a:spcBef>
              <a:spcAft>
                <a:spcPts val="0"/>
              </a:spcAft>
              <a:buClr>
                <a:schemeClr val="lt2"/>
              </a:buClr>
              <a:buSzPts val="4000"/>
              <a:buNone/>
              <a:defRPr sz="4000">
                <a:solidFill>
                  <a:schemeClr val="lt2"/>
                </a:solidFill>
              </a:defRPr>
            </a:lvl8pPr>
            <a:lvl9pPr lvl="8" rtl="0">
              <a:spcBef>
                <a:spcPts val="0"/>
              </a:spcBef>
              <a:spcAft>
                <a:spcPts val="0"/>
              </a:spcAft>
              <a:buClr>
                <a:schemeClr val="lt2"/>
              </a:buClr>
              <a:buSzPts val="4000"/>
              <a:buNone/>
              <a:defRPr sz="4000">
                <a:solidFill>
                  <a:schemeClr val="lt2"/>
                </a:solidFill>
              </a:defRPr>
            </a:lvl9pPr>
          </a:lstStyle>
          <a:p/>
        </p:txBody>
      </p:sp>
      <p:grpSp>
        <p:nvGrpSpPr>
          <p:cNvPr id="123" name="Google Shape;123;p8"/>
          <p:cNvGrpSpPr/>
          <p:nvPr/>
        </p:nvGrpSpPr>
        <p:grpSpPr>
          <a:xfrm flipH="1">
            <a:off x="462303" y="1993851"/>
            <a:ext cx="301299" cy="3627142"/>
            <a:chOff x="2516700" y="-104300"/>
            <a:chExt cx="127200" cy="1531279"/>
          </a:xfrm>
        </p:grpSpPr>
        <p:cxnSp>
          <p:nvCxnSpPr>
            <p:cNvPr id="124" name="Google Shape;124;p8"/>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8"/>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8"/>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27" name="Google Shape;127;p8"/>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8"/>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8"/>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8"/>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8"/>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8"/>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8"/>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8"/>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8"/>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grpSp>
        <p:nvGrpSpPr>
          <p:cNvPr id="136" name="Google Shape;136;p8"/>
          <p:cNvGrpSpPr/>
          <p:nvPr/>
        </p:nvGrpSpPr>
        <p:grpSpPr>
          <a:xfrm rot="10800000">
            <a:off x="8008725" y="2468629"/>
            <a:ext cx="488451" cy="4692442"/>
            <a:chOff x="8467100" y="-1469296"/>
            <a:chExt cx="488451" cy="4692442"/>
          </a:xfrm>
        </p:grpSpPr>
        <p:sp>
          <p:nvSpPr>
            <p:cNvPr id="137" name="Google Shape;137;p8"/>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9"/>
          <p:cNvSpPr txBox="1"/>
          <p:nvPr>
            <p:ph idx="1" type="body"/>
          </p:nvPr>
        </p:nvSpPr>
        <p:spPr>
          <a:xfrm>
            <a:off x="616500" y="1674900"/>
            <a:ext cx="7065900" cy="865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dk2"/>
              </a:buClr>
              <a:buSzPts val="1800"/>
              <a:buFont typeface="Ubuntu"/>
              <a:buChar char="●"/>
              <a:defRPr>
                <a:solidFill>
                  <a:schemeClr val="dk2"/>
                </a:solidFill>
                <a:latin typeface="Ubuntu"/>
                <a:ea typeface="Ubuntu"/>
                <a:cs typeface="Ubuntu"/>
                <a:sym typeface="Ubuntu"/>
              </a:defRPr>
            </a:lvl1pPr>
            <a:lvl2pPr indent="-317500" lvl="1" marL="9144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141" name="Google Shape;141;p9"/>
          <p:cNvSpPr/>
          <p:nvPr/>
        </p:nvSpPr>
        <p:spPr>
          <a:xfrm rot="5400000">
            <a:off x="7517209" y="3499081"/>
            <a:ext cx="1338507" cy="2646923"/>
          </a:xfrm>
          <a:custGeom>
            <a:rect b="b" l="l" r="r" t="t"/>
            <a:pathLst>
              <a:path extrusionOk="0" h="43630" w="22063">
                <a:moveTo>
                  <a:pt x="0" y="1"/>
                </a:moveTo>
                <a:lnTo>
                  <a:pt x="8" y="30694"/>
                </a:lnTo>
                <a:lnTo>
                  <a:pt x="12935" y="43629"/>
                </a:lnTo>
                <a:lnTo>
                  <a:pt x="22063" y="43629"/>
                </a:lnTo>
                <a:lnTo>
                  <a:pt x="22063" y="40054"/>
                </a:lnTo>
                <a:lnTo>
                  <a:pt x="10593" y="28577"/>
                </a:lnTo>
                <a:lnTo>
                  <a:pt x="10593" y="10594"/>
                </a:lnTo>
                <a:lnTo>
                  <a:pt x="0" y="1"/>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rot="5400000">
            <a:off x="5470814" y="3669659"/>
            <a:ext cx="1338992" cy="2305790"/>
          </a:xfrm>
          <a:custGeom>
            <a:rect b="b" l="l" r="r" t="t"/>
            <a:pathLst>
              <a:path extrusionOk="0" h="38007" w="22071">
                <a:moveTo>
                  <a:pt x="1" y="1"/>
                </a:moveTo>
                <a:lnTo>
                  <a:pt x="16" y="25080"/>
                </a:lnTo>
                <a:lnTo>
                  <a:pt x="12936" y="38007"/>
                </a:lnTo>
                <a:lnTo>
                  <a:pt x="22071" y="38007"/>
                </a:lnTo>
                <a:lnTo>
                  <a:pt x="22071" y="34424"/>
                </a:lnTo>
                <a:lnTo>
                  <a:pt x="10594" y="22955"/>
                </a:lnTo>
                <a:lnTo>
                  <a:pt x="10594" y="17193"/>
                </a:lnTo>
                <a:lnTo>
                  <a:pt x="4817" y="11408"/>
                </a:lnTo>
                <a:lnTo>
                  <a:pt x="4786" y="4778"/>
                </a:lnTo>
                <a:lnTo>
                  <a:pt x="1" y="1"/>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rot="5400000">
            <a:off x="47379" y="2754457"/>
            <a:ext cx="1338568" cy="2646923"/>
          </a:xfrm>
          <a:custGeom>
            <a:rect b="b" l="l" r="r" t="t"/>
            <a:pathLst>
              <a:path extrusionOk="0" h="43630" w="22064">
                <a:moveTo>
                  <a:pt x="1" y="1"/>
                </a:moveTo>
                <a:lnTo>
                  <a:pt x="1" y="3583"/>
                </a:lnTo>
                <a:lnTo>
                  <a:pt x="11462" y="15053"/>
                </a:lnTo>
                <a:lnTo>
                  <a:pt x="11462" y="33036"/>
                </a:lnTo>
                <a:lnTo>
                  <a:pt x="22063" y="43629"/>
                </a:lnTo>
                <a:lnTo>
                  <a:pt x="22048" y="12928"/>
                </a:lnTo>
                <a:lnTo>
                  <a:pt x="9120" y="1"/>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rot="5400000">
            <a:off x="6904062" y="2074473"/>
            <a:ext cx="1110435" cy="2648040"/>
          </a:xfrm>
          <a:custGeom>
            <a:rect b="b" l="l" r="r" t="t"/>
            <a:pathLst>
              <a:path extrusionOk="0" h="54130" w="22699">
                <a:moveTo>
                  <a:pt x="0" y="1"/>
                </a:moveTo>
                <a:lnTo>
                  <a:pt x="0" y="3584"/>
                </a:lnTo>
                <a:lnTo>
                  <a:pt x="12113" y="15704"/>
                </a:lnTo>
                <a:lnTo>
                  <a:pt x="12113" y="43536"/>
                </a:lnTo>
                <a:lnTo>
                  <a:pt x="22698" y="54129"/>
                </a:lnTo>
                <a:lnTo>
                  <a:pt x="22691" y="36293"/>
                </a:lnTo>
                <a:lnTo>
                  <a:pt x="22698" y="44281"/>
                </a:lnTo>
                <a:lnTo>
                  <a:pt x="22691" y="13579"/>
                </a:lnTo>
                <a:lnTo>
                  <a:pt x="9120" y="1"/>
                </a:lnTo>
                <a:close/>
              </a:path>
            </a:pathLst>
          </a:custGeom>
          <a:gradFill>
            <a:gsLst>
              <a:gs pos="0">
                <a:schemeClr val="accent1"/>
              </a:gs>
              <a:gs pos="83000">
                <a:srgbClr val="B11EEF"/>
              </a:gs>
              <a:gs pos="100000">
                <a:srgbClr val="B11EE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rot="5400000">
            <a:off x="1311441" y="2571169"/>
            <a:ext cx="3190746" cy="4499587"/>
          </a:xfrm>
          <a:custGeom>
            <a:rect b="b" l="l" r="r" t="t"/>
            <a:pathLst>
              <a:path extrusionOk="0" h="74168" w="52594">
                <a:moveTo>
                  <a:pt x="0" y="1"/>
                </a:moveTo>
                <a:lnTo>
                  <a:pt x="8" y="30702"/>
                </a:lnTo>
                <a:lnTo>
                  <a:pt x="43474" y="74168"/>
                </a:lnTo>
                <a:lnTo>
                  <a:pt x="52593" y="74168"/>
                </a:lnTo>
                <a:lnTo>
                  <a:pt x="52593" y="70585"/>
                </a:lnTo>
                <a:lnTo>
                  <a:pt x="38200" y="56192"/>
                </a:lnTo>
                <a:lnTo>
                  <a:pt x="27615" y="45599"/>
                </a:lnTo>
                <a:lnTo>
                  <a:pt x="10593" y="28577"/>
                </a:lnTo>
                <a:lnTo>
                  <a:pt x="10593" y="10594"/>
                </a:lnTo>
                <a:lnTo>
                  <a:pt x="0" y="1"/>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rot="5400000">
            <a:off x="2838902" y="4672392"/>
            <a:ext cx="61" cy="61"/>
          </a:xfrm>
          <a:custGeom>
            <a:rect b="b" l="l" r="r" t="t"/>
            <a:pathLst>
              <a:path extrusionOk="0" h="1" w="1">
                <a:moveTo>
                  <a:pt x="0" y="0"/>
                </a:move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rot="5400000">
            <a:off x="2707982" y="5489397"/>
            <a:ext cx="61" cy="61"/>
          </a:xfrm>
          <a:custGeom>
            <a:rect b="b" l="l" r="r" t="t"/>
            <a:pathLst>
              <a:path extrusionOk="0" h="1" w="1">
                <a:moveTo>
                  <a:pt x="1" y="0"/>
                </a:move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rot="5400000">
            <a:off x="2632868" y="4672392"/>
            <a:ext cx="61" cy="61"/>
          </a:xfrm>
          <a:custGeom>
            <a:rect b="b" l="l" r="r" t="t"/>
            <a:pathLst>
              <a:path extrusionOk="0" h="1" w="1">
                <a:moveTo>
                  <a:pt x="0" y="1"/>
                </a:move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rot="5400000">
            <a:off x="2650106" y="2848522"/>
            <a:ext cx="2034849" cy="3354427"/>
          </a:xfrm>
          <a:custGeom>
            <a:rect b="b" l="l" r="r" t="t"/>
            <a:pathLst>
              <a:path extrusionOk="0" h="55292" w="33541">
                <a:moveTo>
                  <a:pt x="1" y="0"/>
                </a:moveTo>
                <a:lnTo>
                  <a:pt x="1" y="3583"/>
                </a:lnTo>
                <a:lnTo>
                  <a:pt x="11478" y="15052"/>
                </a:lnTo>
                <a:lnTo>
                  <a:pt x="11478" y="22217"/>
                </a:lnTo>
                <a:lnTo>
                  <a:pt x="11478" y="22427"/>
                </a:lnTo>
                <a:lnTo>
                  <a:pt x="11478" y="22442"/>
                </a:lnTo>
                <a:lnTo>
                  <a:pt x="11478" y="22489"/>
                </a:lnTo>
                <a:lnTo>
                  <a:pt x="22955" y="33966"/>
                </a:lnTo>
                <a:lnTo>
                  <a:pt x="22955" y="44474"/>
                </a:lnTo>
                <a:lnTo>
                  <a:pt x="22955" y="44699"/>
                </a:lnTo>
                <a:lnTo>
                  <a:pt x="33540" y="55292"/>
                </a:lnTo>
                <a:lnTo>
                  <a:pt x="33540" y="31841"/>
                </a:lnTo>
                <a:lnTo>
                  <a:pt x="22063" y="20364"/>
                </a:lnTo>
                <a:lnTo>
                  <a:pt x="22056" y="12927"/>
                </a:lnTo>
                <a:lnTo>
                  <a:pt x="9128" y="0"/>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rot="5400000">
            <a:off x="2707770" y="5486819"/>
            <a:ext cx="2851" cy="2427"/>
          </a:xfrm>
          <a:custGeom>
            <a:rect b="b" l="l" r="r" t="t"/>
            <a:pathLst>
              <a:path extrusionOk="0" h="40" w="47">
                <a:moveTo>
                  <a:pt x="0" y="1"/>
                </a:moveTo>
                <a:lnTo>
                  <a:pt x="0" y="39"/>
                </a:lnTo>
                <a:lnTo>
                  <a:pt x="47" y="39"/>
                </a:lnTo>
                <a:lnTo>
                  <a:pt x="0" y="1"/>
                </a:lnTo>
                <a:close/>
              </a:path>
            </a:pathLst>
          </a:custGeom>
          <a:gradFill>
            <a:gsLst>
              <a:gs pos="0">
                <a:schemeClr val="accent1"/>
              </a:gs>
              <a:gs pos="37000">
                <a:srgbClr val="B11EEF"/>
              </a:gs>
              <a:gs pos="100000">
                <a:schemeClr val="lt1"/>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103050" y="4951575"/>
            <a:ext cx="1032300" cy="8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3352375" y="4242700"/>
            <a:ext cx="73800" cy="312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9"/>
          <p:cNvCxnSpPr/>
          <p:nvPr/>
        </p:nvCxnSpPr>
        <p:spPr>
          <a:xfrm rot="10800000">
            <a:off x="-114450" y="3848100"/>
            <a:ext cx="971700" cy="0"/>
          </a:xfrm>
          <a:prstGeom prst="straightConnector1">
            <a:avLst/>
          </a:prstGeom>
          <a:noFill/>
          <a:ln cap="flat" cmpd="sng" w="19050">
            <a:solidFill>
              <a:schemeClr val="dk2"/>
            </a:solidFill>
            <a:prstDash val="solid"/>
            <a:round/>
            <a:headEnd len="med" w="med" type="none"/>
            <a:tailEnd len="med" w="med" type="none"/>
          </a:ln>
        </p:spPr>
      </p:cxnSp>
      <p:sp>
        <p:nvSpPr>
          <p:cNvPr id="154" name="Google Shape;154;p9"/>
          <p:cNvSpPr/>
          <p:nvPr/>
        </p:nvSpPr>
        <p:spPr>
          <a:xfrm rot="-5400000">
            <a:off x="175650" y="2449000"/>
            <a:ext cx="129000" cy="2247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8914975" y="3633100"/>
            <a:ext cx="419400" cy="31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txBox="1"/>
          <p:nvPr>
            <p:ph type="ctrTitle"/>
          </p:nvPr>
        </p:nvSpPr>
        <p:spPr>
          <a:xfrm>
            <a:off x="650550" y="471991"/>
            <a:ext cx="81477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10"/>
          <p:cNvSpPr txBox="1"/>
          <p:nvPr>
            <p:ph type="ctrTitle"/>
          </p:nvPr>
        </p:nvSpPr>
        <p:spPr>
          <a:xfrm>
            <a:off x="4763100" y="454512"/>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9" name="Google Shape;159;p10"/>
          <p:cNvSpPr/>
          <p:nvPr/>
        </p:nvSpPr>
        <p:spPr>
          <a:xfrm rot="5400000">
            <a:off x="688296" y="-1252457"/>
            <a:ext cx="2817402" cy="3992616"/>
          </a:xfrm>
          <a:custGeom>
            <a:rect b="b" l="l" r="r" t="t"/>
            <a:pathLst>
              <a:path extrusionOk="0" h="195453" w="137922">
                <a:moveTo>
                  <a:pt x="0" y="0"/>
                </a:moveTo>
                <a:lnTo>
                  <a:pt x="0" y="76962"/>
                </a:lnTo>
                <a:lnTo>
                  <a:pt x="18288" y="95250"/>
                </a:lnTo>
                <a:lnTo>
                  <a:pt x="18288" y="159258"/>
                </a:lnTo>
                <a:lnTo>
                  <a:pt x="49530" y="190500"/>
                </a:lnTo>
                <a:lnTo>
                  <a:pt x="74676" y="190500"/>
                </a:lnTo>
                <a:lnTo>
                  <a:pt x="74676" y="179832"/>
                </a:lnTo>
                <a:lnTo>
                  <a:pt x="45720" y="150876"/>
                </a:lnTo>
                <a:lnTo>
                  <a:pt x="45720" y="135636"/>
                </a:lnTo>
                <a:lnTo>
                  <a:pt x="31242" y="121158"/>
                </a:lnTo>
                <a:lnTo>
                  <a:pt x="31242" y="108204"/>
                </a:lnTo>
                <a:lnTo>
                  <a:pt x="118491" y="195453"/>
                </a:lnTo>
                <a:lnTo>
                  <a:pt x="137922" y="195453"/>
                </a:lnTo>
                <a:lnTo>
                  <a:pt x="137922" y="181356"/>
                </a:lnTo>
                <a:lnTo>
                  <a:pt x="24003" y="67437"/>
                </a:lnTo>
                <a:lnTo>
                  <a:pt x="24003" y="25146"/>
                </a:lnTo>
                <a:close/>
              </a:path>
            </a:pathLst>
          </a:custGeom>
          <a:gradFill>
            <a:gsLst>
              <a:gs pos="0">
                <a:srgbClr val="633BFD">
                  <a:alpha val="55686"/>
                </a:srgbClr>
              </a:gs>
              <a:gs pos="37000">
                <a:srgbClr val="B11EEF"/>
              </a:gs>
              <a:gs pos="100000">
                <a:srgbClr val="FF00E0">
                  <a:alpha val="50980"/>
                </a:srgbClr>
              </a:gs>
            </a:gsLst>
            <a:path path="circle">
              <a:fillToRect b="100%" r="100%"/>
            </a:path>
            <a:tileRect l="-100%" t="-100%"/>
          </a:gradFill>
          <a:ln>
            <a:noFill/>
          </a:ln>
        </p:spPr>
      </p:sp>
      <p:grpSp>
        <p:nvGrpSpPr>
          <p:cNvPr id="160" name="Google Shape;160;p10"/>
          <p:cNvGrpSpPr/>
          <p:nvPr/>
        </p:nvGrpSpPr>
        <p:grpSpPr>
          <a:xfrm flipH="1">
            <a:off x="206833" y="3295156"/>
            <a:ext cx="207349" cy="2495832"/>
            <a:chOff x="2516700" y="-104300"/>
            <a:chExt cx="127200" cy="1531279"/>
          </a:xfrm>
        </p:grpSpPr>
        <p:cxnSp>
          <p:nvCxnSpPr>
            <p:cNvPr id="161" name="Google Shape;161;p10"/>
            <p:cNvCxnSpPr/>
            <p:nvPr/>
          </p:nvCxnSpPr>
          <p:spPr>
            <a:xfrm flipH="1">
              <a:off x="2516700" y="-10430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0"/>
            <p:cNvCxnSpPr/>
            <p:nvPr/>
          </p:nvCxnSpPr>
          <p:spPr>
            <a:xfrm flipH="1">
              <a:off x="2516700" y="2279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0"/>
            <p:cNvCxnSpPr/>
            <p:nvPr/>
          </p:nvCxnSpPr>
          <p:spPr>
            <a:xfrm flipH="1">
              <a:off x="2516700" y="14989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0"/>
            <p:cNvCxnSpPr/>
            <p:nvPr/>
          </p:nvCxnSpPr>
          <p:spPr>
            <a:xfrm flipH="1">
              <a:off x="2516700" y="276987"/>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0"/>
            <p:cNvCxnSpPr/>
            <p:nvPr/>
          </p:nvCxnSpPr>
          <p:spPr>
            <a:xfrm flipH="1">
              <a:off x="2516700" y="40687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0"/>
            <p:cNvCxnSpPr/>
            <p:nvPr/>
          </p:nvCxnSpPr>
          <p:spPr>
            <a:xfrm flipH="1">
              <a:off x="2516700" y="53396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0"/>
            <p:cNvCxnSpPr/>
            <p:nvPr/>
          </p:nvCxnSpPr>
          <p:spPr>
            <a:xfrm flipH="1">
              <a:off x="2516700" y="66152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0"/>
            <p:cNvCxnSpPr/>
            <p:nvPr/>
          </p:nvCxnSpPr>
          <p:spPr>
            <a:xfrm flipH="1">
              <a:off x="2516700" y="788615"/>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0"/>
            <p:cNvCxnSpPr/>
            <p:nvPr/>
          </p:nvCxnSpPr>
          <p:spPr>
            <a:xfrm flipH="1">
              <a:off x="2516700" y="915711"/>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10"/>
            <p:cNvCxnSpPr/>
            <p:nvPr/>
          </p:nvCxnSpPr>
          <p:spPr>
            <a:xfrm flipH="1">
              <a:off x="2516700" y="1042806"/>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10"/>
            <p:cNvCxnSpPr/>
            <p:nvPr/>
          </p:nvCxnSpPr>
          <p:spPr>
            <a:xfrm flipH="1">
              <a:off x="2516700" y="1172690"/>
              <a:ext cx="127200" cy="1272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10"/>
            <p:cNvCxnSpPr/>
            <p:nvPr/>
          </p:nvCxnSpPr>
          <p:spPr>
            <a:xfrm flipH="1">
              <a:off x="2516700" y="1299779"/>
              <a:ext cx="127200" cy="127200"/>
            </a:xfrm>
            <a:prstGeom prst="straightConnector1">
              <a:avLst/>
            </a:prstGeom>
            <a:noFill/>
            <a:ln cap="flat" cmpd="sng" w="9525">
              <a:solidFill>
                <a:schemeClr val="dk2"/>
              </a:solidFill>
              <a:prstDash val="solid"/>
              <a:round/>
              <a:headEnd len="med" w="med" type="none"/>
              <a:tailEnd len="med" w="med" type="none"/>
            </a:ln>
          </p:spPr>
        </p:cxnSp>
      </p:grpSp>
      <p:sp>
        <p:nvSpPr>
          <p:cNvPr id="173" name="Google Shape;173;p10"/>
          <p:cNvSpPr/>
          <p:nvPr/>
        </p:nvSpPr>
        <p:spPr>
          <a:xfrm>
            <a:off x="679925" y="4321658"/>
            <a:ext cx="58200" cy="161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0"/>
          <p:cNvGrpSpPr/>
          <p:nvPr/>
        </p:nvGrpSpPr>
        <p:grpSpPr>
          <a:xfrm rot="10800000">
            <a:off x="8480950" y="1578304"/>
            <a:ext cx="488451" cy="4692442"/>
            <a:chOff x="8467100" y="-1469296"/>
            <a:chExt cx="488451" cy="4692442"/>
          </a:xfrm>
        </p:grpSpPr>
        <p:sp>
          <p:nvSpPr>
            <p:cNvPr id="175" name="Google Shape;175;p10"/>
            <p:cNvSpPr/>
            <p:nvPr/>
          </p:nvSpPr>
          <p:spPr>
            <a:xfrm>
              <a:off x="8467100" y="-1469296"/>
              <a:ext cx="431503" cy="4571850"/>
            </a:xfrm>
            <a:custGeom>
              <a:rect b="b" l="l" r="r" t="t"/>
              <a:pathLst>
                <a:path extrusionOk="0" fill="none" h="41567" w="5522">
                  <a:moveTo>
                    <a:pt x="1" y="1"/>
                  </a:moveTo>
                  <a:lnTo>
                    <a:pt x="1" y="19465"/>
                  </a:lnTo>
                  <a:lnTo>
                    <a:pt x="5522" y="24995"/>
                  </a:lnTo>
                  <a:lnTo>
                    <a:pt x="5522" y="41566"/>
                  </a:lnTo>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841623" y="3109139"/>
              <a:ext cx="113928" cy="114006"/>
            </a:xfrm>
            <a:custGeom>
              <a:rect b="b" l="l" r="r" t="t"/>
              <a:pathLst>
                <a:path extrusionOk="0" fill="none" h="1459" w="1458">
                  <a:moveTo>
                    <a:pt x="1458" y="730"/>
                  </a:moveTo>
                  <a:cubicBezTo>
                    <a:pt x="1458" y="1133"/>
                    <a:pt x="1132" y="1459"/>
                    <a:pt x="729" y="1459"/>
                  </a:cubicBezTo>
                  <a:cubicBezTo>
                    <a:pt x="326" y="1459"/>
                    <a:pt x="0" y="1133"/>
                    <a:pt x="0" y="730"/>
                  </a:cubicBezTo>
                  <a:cubicBezTo>
                    <a:pt x="0" y="326"/>
                    <a:pt x="326" y="1"/>
                    <a:pt x="729" y="1"/>
                  </a:cubicBezTo>
                  <a:cubicBezTo>
                    <a:pt x="1132" y="1"/>
                    <a:pt x="1458" y="326"/>
                    <a:pt x="1458" y="730"/>
                  </a:cubicBezTo>
                  <a:close/>
                </a:path>
              </a:pathLst>
            </a:custGeom>
            <a:noFill/>
            <a:ln cap="flat" cmpd="sng" w="9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7" name="Google Shape;7;p1"/>
          <p:cNvSpPr txBox="1"/>
          <p:nvPr>
            <p:ph type="title"/>
          </p:nvPr>
        </p:nvSpPr>
        <p:spPr>
          <a:xfrm>
            <a:off x="616500" y="7498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1pPr>
            <a:lvl2pPr lvl="1"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2pPr>
            <a:lvl3pPr lvl="2"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3pPr>
            <a:lvl4pPr lvl="3"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4pPr>
            <a:lvl5pPr lvl="4"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5pPr>
            <a:lvl6pPr lvl="5"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6pPr>
            <a:lvl7pPr lvl="6"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7pPr>
            <a:lvl8pPr lvl="7"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8pPr>
            <a:lvl9pPr lvl="8" rtl="0">
              <a:spcBef>
                <a:spcPts val="0"/>
              </a:spcBef>
              <a:spcAft>
                <a:spcPts val="0"/>
              </a:spcAft>
              <a:buClr>
                <a:schemeClr val="lt2"/>
              </a:buClr>
              <a:buSzPts val="2800"/>
              <a:buFont typeface="Audiowide"/>
              <a:buNone/>
              <a:defRPr sz="2800">
                <a:solidFill>
                  <a:schemeClr val="lt2"/>
                </a:solidFill>
                <a:latin typeface="Audiowide"/>
                <a:ea typeface="Audiowide"/>
                <a:cs typeface="Audiowide"/>
                <a:sym typeface="Audiowide"/>
              </a:defRPr>
            </a:lvl9pPr>
          </a:lstStyle>
          <a:p/>
        </p:txBody>
      </p:sp>
      <p:sp>
        <p:nvSpPr>
          <p:cNvPr id="8" name="Google Shape;8;p1"/>
          <p:cNvSpPr txBox="1"/>
          <p:nvPr>
            <p:ph idx="1" type="body"/>
          </p:nvPr>
        </p:nvSpPr>
        <p:spPr>
          <a:xfrm>
            <a:off x="616500" y="14572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Ubuntu"/>
              <a:buChar char="●"/>
              <a:defRPr sz="1800">
                <a:solidFill>
                  <a:schemeClr val="lt2"/>
                </a:solidFill>
                <a:latin typeface="Ubuntu"/>
                <a:ea typeface="Ubuntu"/>
                <a:cs typeface="Ubuntu"/>
                <a:sym typeface="Ubuntu"/>
              </a:defRPr>
            </a:lvl1pPr>
            <a:lvl2pPr indent="-317500" lvl="1" marL="9144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2pPr>
            <a:lvl3pPr indent="-317500" lvl="2" marL="13716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3pPr>
            <a:lvl4pPr indent="-317500" lvl="3" marL="18288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4pPr>
            <a:lvl5pPr indent="-317500" lvl="4" marL="22860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5pPr>
            <a:lvl6pPr indent="-317500" lvl="5" marL="27432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6pPr>
            <a:lvl7pPr indent="-317500" lvl="6" marL="32004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7pPr>
            <a:lvl8pPr indent="-317500" lvl="7" marL="3657600" rtl="0">
              <a:lnSpc>
                <a:spcPct val="115000"/>
              </a:lnSpc>
              <a:spcBef>
                <a:spcPts val="1600"/>
              </a:spcBef>
              <a:spcAft>
                <a:spcPts val="0"/>
              </a:spcAft>
              <a:buClr>
                <a:schemeClr val="lt2"/>
              </a:buClr>
              <a:buSzPts val="1400"/>
              <a:buFont typeface="Ubuntu"/>
              <a:buChar char="○"/>
              <a:defRPr>
                <a:solidFill>
                  <a:schemeClr val="lt2"/>
                </a:solidFill>
                <a:latin typeface="Ubuntu"/>
                <a:ea typeface="Ubuntu"/>
                <a:cs typeface="Ubuntu"/>
                <a:sym typeface="Ubuntu"/>
              </a:defRPr>
            </a:lvl8pPr>
            <a:lvl9pPr indent="-317500" lvl="8" marL="4114800" rtl="0">
              <a:lnSpc>
                <a:spcPct val="115000"/>
              </a:lnSpc>
              <a:spcBef>
                <a:spcPts val="1600"/>
              </a:spcBef>
              <a:spcAft>
                <a:spcPts val="1600"/>
              </a:spcAft>
              <a:buClr>
                <a:schemeClr val="lt2"/>
              </a:buClr>
              <a:buSzPts val="1400"/>
              <a:buFont typeface="Ubuntu"/>
              <a:buChar char="■"/>
              <a:defRPr>
                <a:solidFill>
                  <a:schemeClr val="lt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27.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2"/>
          <p:cNvSpPr txBox="1"/>
          <p:nvPr>
            <p:ph type="ctrTitle"/>
          </p:nvPr>
        </p:nvSpPr>
        <p:spPr>
          <a:xfrm>
            <a:off x="2855850" y="2542000"/>
            <a:ext cx="5520600" cy="1255200"/>
          </a:xfrm>
          <a:prstGeom prst="rect">
            <a:avLst/>
          </a:prstGeom>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s" sz="4800">
                <a:solidFill>
                  <a:srgbClr val="FF0000"/>
                </a:solidFill>
              </a:rPr>
              <a:t>MEMORIAS</a:t>
            </a:r>
            <a:endParaRPr sz="4800">
              <a:solidFill>
                <a:srgbClr val="FF0000"/>
              </a:solidFill>
            </a:endParaRPr>
          </a:p>
        </p:txBody>
      </p:sp>
      <p:pic>
        <p:nvPicPr>
          <p:cNvPr id="906" name="Google Shape;906;p52"/>
          <p:cNvPicPr preferRelativeResize="0"/>
          <p:nvPr/>
        </p:nvPicPr>
        <p:blipFill>
          <a:blip r:embed="rId3">
            <a:alphaModFix/>
          </a:blip>
          <a:stretch>
            <a:fillRect/>
          </a:stretch>
        </p:blipFill>
        <p:spPr>
          <a:xfrm>
            <a:off x="7455825" y="4700675"/>
            <a:ext cx="1626051" cy="487950"/>
          </a:xfrm>
          <a:prstGeom prst="rect">
            <a:avLst/>
          </a:prstGeom>
          <a:noFill/>
          <a:ln>
            <a:noFill/>
          </a:ln>
        </p:spPr>
      </p:pic>
      <p:sp>
        <p:nvSpPr>
          <p:cNvPr id="907" name="Google Shape;907;p52"/>
          <p:cNvSpPr txBox="1"/>
          <p:nvPr/>
        </p:nvSpPr>
        <p:spPr>
          <a:xfrm>
            <a:off x="5286775" y="3672400"/>
            <a:ext cx="30000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666666"/>
              </a:buClr>
              <a:buSzPts val="1200"/>
              <a:buFont typeface="Ubuntu"/>
              <a:buChar char="●"/>
            </a:pPr>
            <a:r>
              <a:rPr b="1" lang="es" sz="1200">
                <a:solidFill>
                  <a:srgbClr val="666666"/>
                </a:solidFill>
                <a:latin typeface="Ubuntu"/>
                <a:ea typeface="Ubuntu"/>
                <a:cs typeface="Ubuntu"/>
                <a:sym typeface="Ubuntu"/>
              </a:rPr>
              <a:t>Cardona Rios, Luisa</a:t>
            </a:r>
            <a:endParaRPr b="1" sz="1200">
              <a:solidFill>
                <a:srgbClr val="666666"/>
              </a:solidFill>
              <a:latin typeface="Ubuntu"/>
              <a:ea typeface="Ubuntu"/>
              <a:cs typeface="Ubuntu"/>
              <a:sym typeface="Ubuntu"/>
            </a:endParaRPr>
          </a:p>
          <a:p>
            <a:pPr indent="-304800" lvl="0" marL="457200" rtl="0" algn="l">
              <a:spcBef>
                <a:spcPts val="0"/>
              </a:spcBef>
              <a:spcAft>
                <a:spcPts val="0"/>
              </a:spcAft>
              <a:buClr>
                <a:srgbClr val="666666"/>
              </a:buClr>
              <a:buSzPts val="1200"/>
              <a:buFont typeface="Ubuntu"/>
              <a:buChar char="●"/>
            </a:pPr>
            <a:r>
              <a:rPr b="1" lang="es" sz="1200">
                <a:solidFill>
                  <a:srgbClr val="666666"/>
                </a:solidFill>
                <a:latin typeface="Ubuntu"/>
                <a:ea typeface="Ubuntu"/>
                <a:cs typeface="Ubuntu"/>
                <a:sym typeface="Ubuntu"/>
              </a:rPr>
              <a:t>Garcia, Sergio Alejandro</a:t>
            </a:r>
            <a:endParaRPr b="1" sz="1200">
              <a:solidFill>
                <a:srgbClr val="666666"/>
              </a:solidFill>
              <a:latin typeface="Ubuntu"/>
              <a:ea typeface="Ubuntu"/>
              <a:cs typeface="Ubuntu"/>
              <a:sym typeface="Ubuntu"/>
            </a:endParaRPr>
          </a:p>
          <a:p>
            <a:pPr indent="-304800" lvl="0" marL="457200" rtl="0" algn="l">
              <a:spcBef>
                <a:spcPts val="0"/>
              </a:spcBef>
              <a:spcAft>
                <a:spcPts val="0"/>
              </a:spcAft>
              <a:buClr>
                <a:srgbClr val="666666"/>
              </a:buClr>
              <a:buSzPts val="1200"/>
              <a:buFont typeface="Ubuntu"/>
              <a:buChar char="●"/>
            </a:pPr>
            <a:r>
              <a:rPr b="1" lang="es" sz="1200">
                <a:solidFill>
                  <a:srgbClr val="666666"/>
                </a:solidFill>
                <a:latin typeface="Ubuntu"/>
                <a:ea typeface="Ubuntu"/>
                <a:cs typeface="Ubuntu"/>
                <a:sym typeface="Ubuntu"/>
              </a:rPr>
              <a:t>Pavajeau, Kiana Giselle</a:t>
            </a:r>
            <a:endParaRPr b="1" sz="1200">
              <a:solidFill>
                <a:srgbClr val="666666"/>
              </a:solidFill>
              <a:latin typeface="Ubuntu"/>
              <a:ea typeface="Ubuntu"/>
              <a:cs typeface="Ubuntu"/>
              <a:sym typeface="Ubuntu"/>
            </a:endParaRPr>
          </a:p>
          <a:p>
            <a:pPr indent="-304800" lvl="0" marL="457200" rtl="0" algn="l">
              <a:spcBef>
                <a:spcPts val="0"/>
              </a:spcBef>
              <a:spcAft>
                <a:spcPts val="0"/>
              </a:spcAft>
              <a:buClr>
                <a:srgbClr val="666666"/>
              </a:buClr>
              <a:buSzPts val="1200"/>
              <a:buFont typeface="Ubuntu"/>
              <a:buChar char="●"/>
            </a:pPr>
            <a:r>
              <a:rPr b="1" lang="es" sz="1200">
                <a:solidFill>
                  <a:srgbClr val="666666"/>
                </a:solidFill>
                <a:latin typeface="Ubuntu"/>
                <a:ea typeface="Ubuntu"/>
                <a:cs typeface="Ubuntu"/>
                <a:sym typeface="Ubuntu"/>
              </a:rPr>
              <a:t>Yanicelli, Lucía María</a:t>
            </a:r>
            <a:endParaRPr b="1" sz="1200">
              <a:solidFill>
                <a:srgbClr val="666666"/>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61"/>
          <p:cNvSpPr txBox="1"/>
          <p:nvPr>
            <p:ph idx="1" type="body"/>
          </p:nvPr>
        </p:nvSpPr>
        <p:spPr>
          <a:xfrm>
            <a:off x="1036200" y="1334150"/>
            <a:ext cx="836700" cy="4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Bit(b)</a:t>
            </a:r>
            <a:endParaRPr/>
          </a:p>
        </p:txBody>
      </p:sp>
      <p:sp>
        <p:nvSpPr>
          <p:cNvPr id="1036" name="Google Shape;1036;p61"/>
          <p:cNvSpPr txBox="1"/>
          <p:nvPr>
            <p:ph type="ctrTitle"/>
          </p:nvPr>
        </p:nvSpPr>
        <p:spPr>
          <a:xfrm>
            <a:off x="498150" y="472003"/>
            <a:ext cx="81477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ALMACENAMIENTO DE DATOS y SISTEMA </a:t>
            </a:r>
            <a:r>
              <a:rPr lang="es">
                <a:solidFill>
                  <a:srgbClr val="FF0000"/>
                </a:solidFill>
              </a:rPr>
              <a:t>NUMÉRICO</a:t>
            </a:r>
            <a:endParaRPr>
              <a:solidFill>
                <a:srgbClr val="FF0000"/>
              </a:solidFill>
            </a:endParaRPr>
          </a:p>
        </p:txBody>
      </p:sp>
      <p:sp>
        <p:nvSpPr>
          <p:cNvPr id="1037" name="Google Shape;1037;p61"/>
          <p:cNvSpPr txBox="1"/>
          <p:nvPr>
            <p:ph idx="1" type="body"/>
          </p:nvPr>
        </p:nvSpPr>
        <p:spPr>
          <a:xfrm>
            <a:off x="2678463" y="1355450"/>
            <a:ext cx="7482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Byte(B)</a:t>
            </a:r>
            <a:endParaRPr/>
          </a:p>
        </p:txBody>
      </p:sp>
      <p:pic>
        <p:nvPicPr>
          <p:cNvPr id="1038" name="Google Shape;1038;p61"/>
          <p:cNvPicPr preferRelativeResize="0"/>
          <p:nvPr/>
        </p:nvPicPr>
        <p:blipFill>
          <a:blip r:embed="rId3">
            <a:alphaModFix/>
          </a:blip>
          <a:stretch>
            <a:fillRect/>
          </a:stretch>
        </p:blipFill>
        <p:spPr>
          <a:xfrm>
            <a:off x="1811278" y="1777113"/>
            <a:ext cx="2726684" cy="646826"/>
          </a:xfrm>
          <a:prstGeom prst="rect">
            <a:avLst/>
          </a:prstGeom>
          <a:noFill/>
          <a:ln>
            <a:noFill/>
          </a:ln>
        </p:spPr>
      </p:pic>
      <p:graphicFrame>
        <p:nvGraphicFramePr>
          <p:cNvPr id="1039" name="Google Shape;1039;p61"/>
          <p:cNvGraphicFramePr/>
          <p:nvPr/>
        </p:nvGraphicFramePr>
        <p:xfrm>
          <a:off x="814450" y="2545300"/>
          <a:ext cx="3000000" cy="3000000"/>
        </p:xfrm>
        <a:graphic>
          <a:graphicData uri="http://schemas.openxmlformats.org/drawingml/2006/table">
            <a:tbl>
              <a:tblPr>
                <a:noFill/>
                <a:tableStyleId>{47201D8F-35BC-4F22-8881-50B43782258F}</a:tableStyleId>
              </a:tblPr>
              <a:tblGrid>
                <a:gridCol w="1778275"/>
                <a:gridCol w="1778275"/>
              </a:tblGrid>
              <a:tr h="396200">
                <a:tc>
                  <a:txBody>
                    <a:bodyPr/>
                    <a:lstStyle/>
                    <a:p>
                      <a:pPr indent="0" lvl="0" marL="0" rtl="0" algn="l">
                        <a:spcBef>
                          <a:spcPts val="0"/>
                        </a:spcBef>
                        <a:spcAft>
                          <a:spcPts val="0"/>
                        </a:spcAft>
                        <a:buNone/>
                      </a:pPr>
                      <a:r>
                        <a:rPr lang="es"/>
                        <a:t>1 Byte(B)</a:t>
                      </a:r>
                      <a:endParaRPr/>
                    </a:p>
                  </a:txBody>
                  <a:tcPr marT="91425" marB="91425" marR="91425" marL="91425"/>
                </a:tc>
                <a:tc>
                  <a:txBody>
                    <a:bodyPr/>
                    <a:lstStyle/>
                    <a:p>
                      <a:pPr indent="0" lvl="0" marL="0" rtl="0" algn="l">
                        <a:spcBef>
                          <a:spcPts val="0"/>
                        </a:spcBef>
                        <a:spcAft>
                          <a:spcPts val="0"/>
                        </a:spcAft>
                        <a:buNone/>
                      </a:pPr>
                      <a:r>
                        <a:rPr lang="es"/>
                        <a:t>8 bits</a:t>
                      </a:r>
                      <a:endParaRPr/>
                    </a:p>
                  </a:txBody>
                  <a:tcPr marT="91425" marB="91425" marR="91425" marL="91425"/>
                </a:tc>
              </a:tr>
              <a:tr h="396200">
                <a:tc>
                  <a:txBody>
                    <a:bodyPr/>
                    <a:lstStyle/>
                    <a:p>
                      <a:pPr indent="0" lvl="0" marL="0" rtl="0" algn="l">
                        <a:spcBef>
                          <a:spcPts val="0"/>
                        </a:spcBef>
                        <a:spcAft>
                          <a:spcPts val="0"/>
                        </a:spcAft>
                        <a:buNone/>
                      </a:pPr>
                      <a:r>
                        <a:rPr lang="es"/>
                        <a:t>1 Kilobyte(KB)</a:t>
                      </a:r>
                      <a:endParaRPr/>
                    </a:p>
                  </a:txBody>
                  <a:tcPr marT="91425" marB="91425" marR="91425" marL="91425"/>
                </a:tc>
                <a:tc>
                  <a:txBody>
                    <a:bodyPr/>
                    <a:lstStyle/>
                    <a:p>
                      <a:pPr indent="0" lvl="0" marL="0" rtl="0" algn="l">
                        <a:spcBef>
                          <a:spcPts val="0"/>
                        </a:spcBef>
                        <a:spcAft>
                          <a:spcPts val="0"/>
                        </a:spcAft>
                        <a:buNone/>
                      </a:pPr>
                      <a:r>
                        <a:rPr lang="es"/>
                        <a:t>1024 Bytes</a:t>
                      </a:r>
                      <a:endParaRPr/>
                    </a:p>
                  </a:txBody>
                  <a:tcPr marT="91425" marB="91425" marR="91425" marL="91425"/>
                </a:tc>
              </a:tr>
              <a:tr h="396200">
                <a:tc>
                  <a:txBody>
                    <a:bodyPr/>
                    <a:lstStyle/>
                    <a:p>
                      <a:pPr indent="0" lvl="0" marL="0" rtl="0" algn="l">
                        <a:spcBef>
                          <a:spcPts val="0"/>
                        </a:spcBef>
                        <a:spcAft>
                          <a:spcPts val="0"/>
                        </a:spcAft>
                        <a:buNone/>
                      </a:pPr>
                      <a:r>
                        <a:rPr lang="es"/>
                        <a:t>1 Megabyte(MB)</a:t>
                      </a:r>
                      <a:endParaRPr/>
                    </a:p>
                  </a:txBody>
                  <a:tcPr marT="91425" marB="91425" marR="91425" marL="91425"/>
                </a:tc>
                <a:tc>
                  <a:txBody>
                    <a:bodyPr/>
                    <a:lstStyle/>
                    <a:p>
                      <a:pPr indent="0" lvl="0" marL="0" rtl="0" algn="l">
                        <a:spcBef>
                          <a:spcPts val="0"/>
                        </a:spcBef>
                        <a:spcAft>
                          <a:spcPts val="0"/>
                        </a:spcAft>
                        <a:buNone/>
                      </a:pPr>
                      <a:r>
                        <a:rPr lang="es"/>
                        <a:t>1024 </a:t>
                      </a:r>
                      <a:r>
                        <a:rPr lang="es"/>
                        <a:t>Kilobytes</a:t>
                      </a:r>
                      <a:endParaRPr/>
                    </a:p>
                  </a:txBody>
                  <a:tcPr marT="91425" marB="91425" marR="91425" marL="91425"/>
                </a:tc>
              </a:tr>
              <a:tr h="396200">
                <a:tc>
                  <a:txBody>
                    <a:bodyPr/>
                    <a:lstStyle/>
                    <a:p>
                      <a:pPr indent="0" lvl="0" marL="0" rtl="0" algn="l">
                        <a:spcBef>
                          <a:spcPts val="0"/>
                        </a:spcBef>
                        <a:spcAft>
                          <a:spcPts val="0"/>
                        </a:spcAft>
                        <a:buNone/>
                      </a:pPr>
                      <a:r>
                        <a:rPr lang="es"/>
                        <a:t>1 Gigabyte(GB)</a:t>
                      </a:r>
                      <a:endParaRPr/>
                    </a:p>
                  </a:txBody>
                  <a:tcPr marT="91425" marB="91425" marR="91425" marL="91425"/>
                </a:tc>
                <a:tc>
                  <a:txBody>
                    <a:bodyPr/>
                    <a:lstStyle/>
                    <a:p>
                      <a:pPr indent="0" lvl="0" marL="0" rtl="0" algn="l">
                        <a:spcBef>
                          <a:spcPts val="0"/>
                        </a:spcBef>
                        <a:spcAft>
                          <a:spcPts val="0"/>
                        </a:spcAft>
                        <a:buNone/>
                      </a:pPr>
                      <a:r>
                        <a:rPr lang="es"/>
                        <a:t>1024 </a:t>
                      </a:r>
                      <a:r>
                        <a:rPr lang="es"/>
                        <a:t>Megabytes</a:t>
                      </a:r>
                      <a:endParaRPr/>
                    </a:p>
                  </a:txBody>
                  <a:tcPr marT="91425" marB="91425" marR="91425" marL="91425"/>
                </a:tc>
              </a:tr>
              <a:tr h="396200">
                <a:tc>
                  <a:txBody>
                    <a:bodyPr/>
                    <a:lstStyle/>
                    <a:p>
                      <a:pPr indent="0" lvl="0" marL="0" rtl="0" algn="l">
                        <a:spcBef>
                          <a:spcPts val="0"/>
                        </a:spcBef>
                        <a:spcAft>
                          <a:spcPts val="0"/>
                        </a:spcAft>
                        <a:buNone/>
                      </a:pPr>
                      <a:r>
                        <a:rPr lang="es"/>
                        <a:t>1 Terabyte(TB)</a:t>
                      </a:r>
                      <a:endParaRPr/>
                    </a:p>
                  </a:txBody>
                  <a:tcPr marT="91425" marB="91425" marR="91425" marL="91425"/>
                </a:tc>
                <a:tc>
                  <a:txBody>
                    <a:bodyPr/>
                    <a:lstStyle/>
                    <a:p>
                      <a:pPr indent="0" lvl="0" marL="0" rtl="0" algn="l">
                        <a:spcBef>
                          <a:spcPts val="0"/>
                        </a:spcBef>
                        <a:spcAft>
                          <a:spcPts val="0"/>
                        </a:spcAft>
                        <a:buNone/>
                      </a:pPr>
                      <a:r>
                        <a:rPr lang="es"/>
                        <a:t>1024 Gigabytes</a:t>
                      </a:r>
                      <a:endParaRPr/>
                    </a:p>
                  </a:txBody>
                  <a:tcPr marT="91425" marB="91425" marR="91425" marL="91425"/>
                </a:tc>
              </a:tr>
            </a:tbl>
          </a:graphicData>
        </a:graphic>
      </p:graphicFrame>
      <p:pic>
        <p:nvPicPr>
          <p:cNvPr id="1040" name="Google Shape;1040;p61"/>
          <p:cNvPicPr preferRelativeResize="0"/>
          <p:nvPr/>
        </p:nvPicPr>
        <p:blipFill rotWithShape="1">
          <a:blip r:embed="rId4">
            <a:alphaModFix/>
          </a:blip>
          <a:srcRect b="18152" l="11727" r="11473" t="21461"/>
          <a:stretch/>
        </p:blipFill>
        <p:spPr>
          <a:xfrm>
            <a:off x="1098000" y="1638864"/>
            <a:ext cx="427860" cy="196176"/>
          </a:xfrm>
          <a:prstGeom prst="rect">
            <a:avLst/>
          </a:prstGeom>
          <a:noFill/>
          <a:ln>
            <a:noFill/>
          </a:ln>
        </p:spPr>
      </p:pic>
      <p:pic>
        <p:nvPicPr>
          <p:cNvPr id="1041" name="Google Shape;1041;p61"/>
          <p:cNvPicPr preferRelativeResize="0"/>
          <p:nvPr/>
        </p:nvPicPr>
        <p:blipFill>
          <a:blip r:embed="rId5">
            <a:alphaModFix/>
          </a:blip>
          <a:stretch>
            <a:fillRect/>
          </a:stretch>
        </p:blipFill>
        <p:spPr>
          <a:xfrm>
            <a:off x="1152897" y="1966969"/>
            <a:ext cx="318049" cy="271292"/>
          </a:xfrm>
          <a:prstGeom prst="rect">
            <a:avLst/>
          </a:prstGeom>
          <a:noFill/>
          <a:ln>
            <a:noFill/>
          </a:ln>
        </p:spPr>
      </p:pic>
      <p:sp>
        <p:nvSpPr>
          <p:cNvPr id="1042" name="Google Shape;1042;p61"/>
          <p:cNvSpPr txBox="1"/>
          <p:nvPr/>
        </p:nvSpPr>
        <p:spPr>
          <a:xfrm>
            <a:off x="2095750" y="4647700"/>
            <a:ext cx="8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Mb ≠ MB</a:t>
            </a:r>
            <a:endParaRPr/>
          </a:p>
        </p:txBody>
      </p:sp>
      <p:sp>
        <p:nvSpPr>
          <p:cNvPr id="1043" name="Google Shape;1043;p61"/>
          <p:cNvSpPr txBox="1"/>
          <p:nvPr>
            <p:ph idx="1" type="body"/>
          </p:nvPr>
        </p:nvSpPr>
        <p:spPr>
          <a:xfrm>
            <a:off x="5675325" y="1439950"/>
            <a:ext cx="2018700" cy="45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s" sz="1400"/>
              <a:t>Sistema </a:t>
            </a:r>
            <a:r>
              <a:rPr b="1" lang="es" sz="1400"/>
              <a:t>numérico</a:t>
            </a:r>
            <a:r>
              <a:rPr b="1" lang="es" sz="1400"/>
              <a:t> posicional</a:t>
            </a:r>
            <a:endParaRPr b="1" sz="1400"/>
          </a:p>
        </p:txBody>
      </p:sp>
      <p:sp>
        <p:nvSpPr>
          <p:cNvPr id="1044" name="Google Shape;1044;p61"/>
          <p:cNvSpPr txBox="1"/>
          <p:nvPr/>
        </p:nvSpPr>
        <p:spPr>
          <a:xfrm>
            <a:off x="5349525" y="2564650"/>
            <a:ext cx="29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045" name="Google Shape;1045;p61"/>
          <p:cNvGraphicFramePr/>
          <p:nvPr/>
        </p:nvGraphicFramePr>
        <p:xfrm>
          <a:off x="4845675" y="2545250"/>
          <a:ext cx="3000000" cy="3000000"/>
        </p:xfrm>
        <a:graphic>
          <a:graphicData uri="http://schemas.openxmlformats.org/drawingml/2006/table">
            <a:tbl>
              <a:tblPr>
                <a:noFill/>
                <a:tableStyleId>{47201D8F-35BC-4F22-8881-50B43782258F}</a:tableStyleId>
              </a:tblPr>
              <a:tblGrid>
                <a:gridCol w="1305900"/>
                <a:gridCol w="1305900"/>
                <a:gridCol w="1305900"/>
              </a:tblGrid>
              <a:tr h="433650">
                <a:tc>
                  <a:txBody>
                    <a:bodyPr/>
                    <a:lstStyle/>
                    <a:p>
                      <a:pPr indent="0" lvl="0" marL="0" rtl="0" algn="l">
                        <a:spcBef>
                          <a:spcPts val="0"/>
                        </a:spcBef>
                        <a:spcAft>
                          <a:spcPts val="0"/>
                        </a:spcAft>
                        <a:buNone/>
                      </a:pPr>
                      <a:r>
                        <a:rPr lang="es"/>
                        <a:t>Sistema</a:t>
                      </a:r>
                      <a:endParaRPr/>
                    </a:p>
                  </a:txBody>
                  <a:tcPr marT="91425" marB="91425" marR="91425" marL="91425"/>
                </a:tc>
                <a:tc>
                  <a:txBody>
                    <a:bodyPr/>
                    <a:lstStyle/>
                    <a:p>
                      <a:pPr indent="0" lvl="0" marL="0" rtl="0" algn="l">
                        <a:spcBef>
                          <a:spcPts val="0"/>
                        </a:spcBef>
                        <a:spcAft>
                          <a:spcPts val="0"/>
                        </a:spcAft>
                        <a:buNone/>
                      </a:pPr>
                      <a:r>
                        <a:rPr lang="es"/>
                        <a:t>Base</a:t>
                      </a:r>
                      <a:endParaRPr/>
                    </a:p>
                  </a:txBody>
                  <a:tcPr marT="91425" marB="91425" marR="91425" marL="91425"/>
                </a:tc>
                <a:tc>
                  <a:txBody>
                    <a:bodyPr/>
                    <a:lstStyle/>
                    <a:p>
                      <a:pPr indent="0" lvl="0" marL="0" rtl="0" algn="l">
                        <a:spcBef>
                          <a:spcPts val="0"/>
                        </a:spcBef>
                        <a:spcAft>
                          <a:spcPts val="0"/>
                        </a:spcAft>
                        <a:buNone/>
                      </a:pPr>
                      <a:r>
                        <a:rPr lang="es"/>
                        <a:t>Dígitos</a:t>
                      </a:r>
                      <a:endParaRPr/>
                    </a:p>
                  </a:txBody>
                  <a:tcPr marT="91425" marB="91425" marR="91425" marL="91425"/>
                </a:tc>
              </a:tr>
              <a:tr h="555375">
                <a:tc>
                  <a:txBody>
                    <a:bodyPr/>
                    <a:lstStyle/>
                    <a:p>
                      <a:pPr indent="0" lvl="0" marL="0" rtl="0" algn="l">
                        <a:spcBef>
                          <a:spcPts val="0"/>
                        </a:spcBef>
                        <a:spcAft>
                          <a:spcPts val="0"/>
                        </a:spcAft>
                        <a:buNone/>
                      </a:pPr>
                      <a:r>
                        <a:rPr lang="es"/>
                        <a:t>Decimal</a:t>
                      </a:r>
                      <a:endParaRPr/>
                    </a:p>
                  </a:txBody>
                  <a:tcPr marT="91425" marB="91425" marR="91425" marL="91425"/>
                </a:tc>
                <a:tc>
                  <a:txBody>
                    <a:bodyPr/>
                    <a:lstStyle/>
                    <a:p>
                      <a:pPr indent="0" lvl="0" marL="0" rtl="0" algn="l">
                        <a:spcBef>
                          <a:spcPts val="0"/>
                        </a:spcBef>
                        <a:spcAft>
                          <a:spcPts val="0"/>
                        </a:spcAft>
                        <a:buNone/>
                      </a:pPr>
                      <a:r>
                        <a:rPr lang="es"/>
                        <a:t>10</a:t>
                      </a:r>
                      <a:endParaRPr/>
                    </a:p>
                  </a:txBody>
                  <a:tcPr marT="91425" marB="91425" marR="91425" marL="91425"/>
                </a:tc>
                <a:tc>
                  <a:txBody>
                    <a:bodyPr/>
                    <a:lstStyle/>
                    <a:p>
                      <a:pPr indent="0" lvl="0" marL="0" rtl="0" algn="l">
                        <a:spcBef>
                          <a:spcPts val="0"/>
                        </a:spcBef>
                        <a:spcAft>
                          <a:spcPts val="0"/>
                        </a:spcAft>
                        <a:buNone/>
                      </a:pPr>
                      <a:r>
                        <a:rPr lang="es"/>
                        <a:t>0,1,2,3,4,5,6,7,8,9</a:t>
                      </a:r>
                      <a:endParaRPr/>
                    </a:p>
                  </a:txBody>
                  <a:tcPr marT="91425" marB="91425" marR="91425" marL="91425"/>
                </a:tc>
              </a:tr>
              <a:tr h="433650">
                <a:tc>
                  <a:txBody>
                    <a:bodyPr/>
                    <a:lstStyle/>
                    <a:p>
                      <a:pPr indent="0" lvl="0" marL="0" rtl="0" algn="l">
                        <a:spcBef>
                          <a:spcPts val="0"/>
                        </a:spcBef>
                        <a:spcAft>
                          <a:spcPts val="0"/>
                        </a:spcAft>
                        <a:buNone/>
                      </a:pPr>
                      <a:r>
                        <a:rPr lang="es"/>
                        <a:t>Binario</a:t>
                      </a:r>
                      <a:endParaRPr/>
                    </a:p>
                  </a:txBody>
                  <a:tcPr marT="91425" marB="91425" marR="91425" marL="91425"/>
                </a:tc>
                <a:tc>
                  <a:txBody>
                    <a:bodyPr/>
                    <a:lstStyle/>
                    <a:p>
                      <a:pPr indent="0" lvl="0" marL="0" rtl="0" algn="l">
                        <a:spcBef>
                          <a:spcPts val="0"/>
                        </a:spcBef>
                        <a:spcAft>
                          <a:spcPts val="0"/>
                        </a:spcAft>
                        <a:buNone/>
                      </a:pPr>
                      <a:r>
                        <a:rPr lang="es"/>
                        <a:t>2</a:t>
                      </a:r>
                      <a:endParaRPr/>
                    </a:p>
                  </a:txBody>
                  <a:tcPr marT="91425" marB="91425" marR="91425" marL="91425"/>
                </a:tc>
                <a:tc>
                  <a:txBody>
                    <a:bodyPr/>
                    <a:lstStyle/>
                    <a:p>
                      <a:pPr indent="0" lvl="0" marL="0" rtl="0" algn="l">
                        <a:spcBef>
                          <a:spcPts val="0"/>
                        </a:spcBef>
                        <a:spcAft>
                          <a:spcPts val="0"/>
                        </a:spcAft>
                        <a:buNone/>
                      </a:pPr>
                      <a:r>
                        <a:rPr lang="es"/>
                        <a:t>0,1</a:t>
                      </a:r>
                      <a:endParaRPr/>
                    </a:p>
                  </a:txBody>
                  <a:tcPr marT="91425" marB="91425" marR="91425" marL="91425"/>
                </a:tc>
              </a:tr>
              <a:tr h="433650">
                <a:tc>
                  <a:txBody>
                    <a:bodyPr/>
                    <a:lstStyle/>
                    <a:p>
                      <a:pPr indent="0" lvl="0" marL="0" rtl="0" algn="l">
                        <a:spcBef>
                          <a:spcPts val="0"/>
                        </a:spcBef>
                        <a:spcAft>
                          <a:spcPts val="0"/>
                        </a:spcAft>
                        <a:buNone/>
                      </a:pPr>
                      <a:r>
                        <a:rPr lang="es"/>
                        <a:t>Hexadecimal</a:t>
                      </a:r>
                      <a:endParaRPr/>
                    </a:p>
                  </a:txBody>
                  <a:tcPr marT="91425" marB="91425" marR="91425" marL="91425"/>
                </a:tc>
                <a:tc>
                  <a:txBody>
                    <a:bodyPr/>
                    <a:lstStyle/>
                    <a:p>
                      <a:pPr indent="0" lvl="0" marL="0" rtl="0" algn="l">
                        <a:spcBef>
                          <a:spcPts val="0"/>
                        </a:spcBef>
                        <a:spcAft>
                          <a:spcPts val="0"/>
                        </a:spcAft>
                        <a:buNone/>
                      </a:pPr>
                      <a:r>
                        <a:rPr lang="es"/>
                        <a:t>16</a:t>
                      </a:r>
                      <a:endParaRPr/>
                    </a:p>
                  </a:txBody>
                  <a:tcPr marT="91425" marB="91425" marR="91425" marL="91425"/>
                </a:tc>
                <a:tc>
                  <a:txBody>
                    <a:bodyPr/>
                    <a:lstStyle/>
                    <a:p>
                      <a:pPr indent="0" lvl="0" marL="0" rtl="0" algn="l">
                        <a:spcBef>
                          <a:spcPts val="0"/>
                        </a:spcBef>
                        <a:spcAft>
                          <a:spcPts val="0"/>
                        </a:spcAft>
                        <a:buNone/>
                      </a:pPr>
                      <a:r>
                        <a:rPr lang="es"/>
                        <a:t>0,1,2,3,4,5,6,7,8,9,A,B,C,D,E,F</a:t>
                      </a:r>
                      <a:endParaRPr/>
                    </a:p>
                  </a:txBody>
                  <a:tcPr marT="91425" marB="91425" marR="91425" marL="91425"/>
                </a:tc>
              </a:tr>
            </a:tbl>
          </a:graphicData>
        </a:graphic>
      </p:graphicFrame>
      <p:cxnSp>
        <p:nvCxnSpPr>
          <p:cNvPr id="1046" name="Google Shape;1046;p61"/>
          <p:cNvCxnSpPr/>
          <p:nvPr/>
        </p:nvCxnSpPr>
        <p:spPr>
          <a:xfrm>
            <a:off x="4573200" y="1614075"/>
            <a:ext cx="0" cy="341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2"/>
          <p:cNvSpPr txBox="1"/>
          <p:nvPr>
            <p:ph idx="1" type="body"/>
          </p:nvPr>
        </p:nvSpPr>
        <p:spPr>
          <a:xfrm>
            <a:off x="1243800" y="4069433"/>
            <a:ext cx="31788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FRAGMENTACIÓN</a:t>
            </a:r>
            <a:br>
              <a:rPr b="1" lang="es"/>
            </a:br>
            <a:r>
              <a:rPr lang="es"/>
              <a:t>Espacio que queda desperdiciado en la memoria</a:t>
            </a:r>
            <a:endParaRPr/>
          </a:p>
        </p:txBody>
      </p:sp>
      <p:sp>
        <p:nvSpPr>
          <p:cNvPr id="1052" name="Google Shape;1052;p62"/>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FRAGMENTACIÓN, SEGMENTACIÓN Y PAGINACIÓN</a:t>
            </a:r>
            <a:endParaRPr>
              <a:solidFill>
                <a:srgbClr val="FF0000"/>
              </a:solidFill>
            </a:endParaRPr>
          </a:p>
        </p:txBody>
      </p:sp>
      <p:pic>
        <p:nvPicPr>
          <p:cNvPr id="1053" name="Google Shape;1053;p62"/>
          <p:cNvPicPr preferRelativeResize="0"/>
          <p:nvPr/>
        </p:nvPicPr>
        <p:blipFill rotWithShape="1">
          <a:blip r:embed="rId3">
            <a:alphaModFix/>
          </a:blip>
          <a:srcRect b="46308" l="0" r="0" t="0"/>
          <a:stretch/>
        </p:blipFill>
        <p:spPr>
          <a:xfrm>
            <a:off x="5042250" y="4138425"/>
            <a:ext cx="2578342" cy="584100"/>
          </a:xfrm>
          <a:prstGeom prst="rect">
            <a:avLst/>
          </a:prstGeom>
          <a:noFill/>
          <a:ln>
            <a:noFill/>
          </a:ln>
        </p:spPr>
      </p:pic>
      <p:sp>
        <p:nvSpPr>
          <p:cNvPr id="1054" name="Google Shape;1054;p62"/>
          <p:cNvSpPr txBox="1"/>
          <p:nvPr>
            <p:ph idx="1" type="body"/>
          </p:nvPr>
        </p:nvSpPr>
        <p:spPr>
          <a:xfrm>
            <a:off x="4941863" y="1406808"/>
            <a:ext cx="31788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SEGMENTACIÓN</a:t>
            </a:r>
            <a:br>
              <a:rPr b="1" lang="es"/>
            </a:br>
            <a:r>
              <a:rPr lang="es"/>
              <a:t>Se agrupa de manera </a:t>
            </a:r>
            <a:r>
              <a:rPr lang="es"/>
              <a:t>lógica</a:t>
            </a:r>
            <a:r>
              <a:rPr lang="es"/>
              <a:t> la </a:t>
            </a:r>
            <a:r>
              <a:rPr lang="es"/>
              <a:t>información</a:t>
            </a:r>
            <a:r>
              <a:rPr lang="es"/>
              <a:t> en bloques de tamaño variado, llamados segmentos</a:t>
            </a:r>
            <a:endParaRPr/>
          </a:p>
        </p:txBody>
      </p:sp>
      <p:pic>
        <p:nvPicPr>
          <p:cNvPr id="1055" name="Google Shape;1055;p62"/>
          <p:cNvPicPr preferRelativeResize="0"/>
          <p:nvPr/>
        </p:nvPicPr>
        <p:blipFill>
          <a:blip r:embed="rId4">
            <a:alphaModFix/>
          </a:blip>
          <a:stretch>
            <a:fillRect/>
          </a:stretch>
        </p:blipFill>
        <p:spPr>
          <a:xfrm>
            <a:off x="5185713" y="2341600"/>
            <a:ext cx="2384425" cy="1669750"/>
          </a:xfrm>
          <a:prstGeom prst="rect">
            <a:avLst/>
          </a:prstGeom>
          <a:noFill/>
          <a:ln>
            <a:noFill/>
          </a:ln>
        </p:spPr>
      </p:pic>
      <p:sp>
        <p:nvSpPr>
          <p:cNvPr id="1056" name="Google Shape;1056;p62"/>
          <p:cNvSpPr txBox="1"/>
          <p:nvPr>
            <p:ph idx="1" type="body"/>
          </p:nvPr>
        </p:nvSpPr>
        <p:spPr>
          <a:xfrm>
            <a:off x="1023338" y="1406808"/>
            <a:ext cx="31788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PAGINACIÓN</a:t>
            </a:r>
            <a:br>
              <a:rPr b="1" lang="es"/>
            </a:br>
            <a:r>
              <a:rPr lang="es"/>
              <a:t>Divide la memoria en frames fijos denominados páginas. </a:t>
            </a:r>
            <a:endParaRPr/>
          </a:p>
        </p:txBody>
      </p:sp>
      <p:pic>
        <p:nvPicPr>
          <p:cNvPr id="1057" name="Google Shape;1057;p62"/>
          <p:cNvPicPr preferRelativeResize="0"/>
          <p:nvPr/>
        </p:nvPicPr>
        <p:blipFill>
          <a:blip r:embed="rId5">
            <a:alphaModFix/>
          </a:blip>
          <a:stretch>
            <a:fillRect/>
          </a:stretch>
        </p:blipFill>
        <p:spPr>
          <a:xfrm>
            <a:off x="1023338" y="2078100"/>
            <a:ext cx="2769875" cy="1991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3"/>
          <p:cNvSpPr txBox="1"/>
          <p:nvPr>
            <p:ph idx="15" type="ctrTitle"/>
          </p:nvPr>
        </p:nvSpPr>
        <p:spPr>
          <a:xfrm>
            <a:off x="650550" y="471991"/>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PRINCIPAL VS SECUNDARIA</a:t>
            </a:r>
            <a:endParaRPr/>
          </a:p>
        </p:txBody>
      </p:sp>
      <p:pic>
        <p:nvPicPr>
          <p:cNvPr id="1063" name="Google Shape;1063;p63"/>
          <p:cNvPicPr preferRelativeResize="0"/>
          <p:nvPr/>
        </p:nvPicPr>
        <p:blipFill>
          <a:blip r:embed="rId3">
            <a:alphaModFix/>
          </a:blip>
          <a:stretch>
            <a:fillRect/>
          </a:stretch>
        </p:blipFill>
        <p:spPr>
          <a:xfrm>
            <a:off x="826373" y="1119950"/>
            <a:ext cx="554100" cy="554120"/>
          </a:xfrm>
          <a:prstGeom prst="rect">
            <a:avLst/>
          </a:prstGeom>
          <a:noFill/>
          <a:ln>
            <a:noFill/>
          </a:ln>
        </p:spPr>
      </p:pic>
      <p:sp>
        <p:nvSpPr>
          <p:cNvPr id="1064" name="Google Shape;1064;p63"/>
          <p:cNvSpPr txBox="1"/>
          <p:nvPr/>
        </p:nvSpPr>
        <p:spPr>
          <a:xfrm>
            <a:off x="2415200" y="1475950"/>
            <a:ext cx="6440700" cy="75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65" name="Google Shape;1065;p63"/>
          <p:cNvSpPr txBox="1"/>
          <p:nvPr/>
        </p:nvSpPr>
        <p:spPr>
          <a:xfrm>
            <a:off x="1422100" y="1223600"/>
            <a:ext cx="192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FF0000"/>
                </a:solidFill>
                <a:latin typeface="Audiowide"/>
                <a:ea typeface="Audiowide"/>
                <a:cs typeface="Audiowide"/>
                <a:sym typeface="Audiowide"/>
              </a:rPr>
              <a:t>ALMACENAMIENTO</a:t>
            </a:r>
            <a:endParaRPr sz="100"/>
          </a:p>
        </p:txBody>
      </p:sp>
      <p:pic>
        <p:nvPicPr>
          <p:cNvPr id="1066" name="Google Shape;1066;p63"/>
          <p:cNvPicPr preferRelativeResize="0"/>
          <p:nvPr/>
        </p:nvPicPr>
        <p:blipFill>
          <a:blip r:embed="rId4">
            <a:alphaModFix/>
          </a:blip>
          <a:stretch>
            <a:fillRect/>
          </a:stretch>
        </p:blipFill>
        <p:spPr>
          <a:xfrm>
            <a:off x="800525" y="1701563"/>
            <a:ext cx="605800" cy="605800"/>
          </a:xfrm>
          <a:prstGeom prst="rect">
            <a:avLst/>
          </a:prstGeom>
          <a:noFill/>
          <a:ln>
            <a:noFill/>
          </a:ln>
        </p:spPr>
      </p:pic>
      <p:sp>
        <p:nvSpPr>
          <p:cNvPr id="1067" name="Google Shape;1067;p63"/>
          <p:cNvSpPr txBox="1"/>
          <p:nvPr/>
        </p:nvSpPr>
        <p:spPr>
          <a:xfrm>
            <a:off x="1422075" y="1849900"/>
            <a:ext cx="146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FF0000"/>
                </a:solidFill>
                <a:latin typeface="Audiowide"/>
                <a:ea typeface="Audiowide"/>
                <a:cs typeface="Audiowide"/>
                <a:sym typeface="Audiowide"/>
              </a:rPr>
              <a:t>PROCESADOR</a:t>
            </a:r>
            <a:r>
              <a:rPr lang="es" sz="1200">
                <a:solidFill>
                  <a:schemeClr val="lt2"/>
                </a:solidFill>
                <a:latin typeface="Audiowide"/>
                <a:ea typeface="Audiowide"/>
                <a:cs typeface="Audiowide"/>
                <a:sym typeface="Audiowide"/>
              </a:rPr>
              <a:t> </a:t>
            </a:r>
            <a:endParaRPr sz="1200">
              <a:solidFill>
                <a:schemeClr val="lt2"/>
              </a:solidFill>
              <a:latin typeface="Audiowide"/>
              <a:ea typeface="Audiowide"/>
              <a:cs typeface="Audiowide"/>
              <a:sym typeface="Audiowide"/>
            </a:endParaRPr>
          </a:p>
        </p:txBody>
      </p:sp>
      <p:sp>
        <p:nvSpPr>
          <p:cNvPr id="1068" name="Google Shape;1068;p63"/>
          <p:cNvSpPr txBox="1"/>
          <p:nvPr/>
        </p:nvSpPr>
        <p:spPr>
          <a:xfrm>
            <a:off x="3133775" y="1788250"/>
            <a:ext cx="223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ACCEDE DIRECTAMENTE A LOS DATOS ALMACENADOS </a:t>
            </a:r>
            <a:endParaRPr sz="1000">
              <a:solidFill>
                <a:schemeClr val="lt2"/>
              </a:solidFill>
              <a:latin typeface="Audiowide"/>
              <a:ea typeface="Audiowide"/>
              <a:cs typeface="Audiowide"/>
              <a:sym typeface="Audiowide"/>
            </a:endParaRPr>
          </a:p>
        </p:txBody>
      </p:sp>
      <p:sp>
        <p:nvSpPr>
          <p:cNvPr id="1069" name="Google Shape;1069;p63"/>
          <p:cNvSpPr txBox="1"/>
          <p:nvPr/>
        </p:nvSpPr>
        <p:spPr>
          <a:xfrm>
            <a:off x="5620175" y="1711288"/>
            <a:ext cx="2761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LOS DATOS DEBEN COPIARSE PRIMERO EN LA MEMORIA PRINCIPAL</a:t>
            </a:r>
            <a:endParaRPr sz="1000">
              <a:solidFill>
                <a:schemeClr val="lt2"/>
              </a:solidFill>
              <a:latin typeface="Audiowide"/>
              <a:ea typeface="Audiowide"/>
              <a:cs typeface="Audiowide"/>
              <a:sym typeface="Audiowide"/>
            </a:endParaRPr>
          </a:p>
        </p:txBody>
      </p:sp>
      <p:sp>
        <p:nvSpPr>
          <p:cNvPr id="1070" name="Google Shape;1070;p63"/>
          <p:cNvSpPr txBox="1"/>
          <p:nvPr/>
        </p:nvSpPr>
        <p:spPr>
          <a:xfrm>
            <a:off x="3241450" y="123890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TEMPORAL</a:t>
            </a:r>
            <a:endParaRPr sz="1000">
              <a:solidFill>
                <a:schemeClr val="lt2"/>
              </a:solidFill>
              <a:latin typeface="Audiowide"/>
              <a:ea typeface="Audiowide"/>
              <a:cs typeface="Audiowide"/>
              <a:sym typeface="Audiowide"/>
            </a:endParaRPr>
          </a:p>
        </p:txBody>
      </p:sp>
      <p:sp>
        <p:nvSpPr>
          <p:cNvPr id="1071" name="Google Shape;1071;p63"/>
          <p:cNvSpPr txBox="1"/>
          <p:nvPr/>
        </p:nvSpPr>
        <p:spPr>
          <a:xfrm>
            <a:off x="5882975" y="123890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PERMANENTE</a:t>
            </a:r>
            <a:endParaRPr sz="1000">
              <a:solidFill>
                <a:schemeClr val="lt2"/>
              </a:solidFill>
              <a:latin typeface="Audiowide"/>
              <a:ea typeface="Audiowide"/>
              <a:cs typeface="Audiowide"/>
              <a:sym typeface="Audiowide"/>
            </a:endParaRPr>
          </a:p>
        </p:txBody>
      </p:sp>
      <p:pic>
        <p:nvPicPr>
          <p:cNvPr id="1072" name="Google Shape;1072;p63"/>
          <p:cNvPicPr preferRelativeResize="0"/>
          <p:nvPr/>
        </p:nvPicPr>
        <p:blipFill>
          <a:blip r:embed="rId5">
            <a:alphaModFix/>
          </a:blip>
          <a:stretch>
            <a:fillRect/>
          </a:stretch>
        </p:blipFill>
        <p:spPr>
          <a:xfrm>
            <a:off x="717638" y="2378963"/>
            <a:ext cx="771525" cy="605790"/>
          </a:xfrm>
          <a:prstGeom prst="rect">
            <a:avLst/>
          </a:prstGeom>
          <a:noFill/>
          <a:ln>
            <a:noFill/>
          </a:ln>
        </p:spPr>
      </p:pic>
      <p:sp>
        <p:nvSpPr>
          <p:cNvPr id="1073" name="Google Shape;1073;p63"/>
          <p:cNvSpPr txBox="1"/>
          <p:nvPr/>
        </p:nvSpPr>
        <p:spPr>
          <a:xfrm>
            <a:off x="1271750" y="2416025"/>
            <a:ext cx="146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0000"/>
                </a:solidFill>
                <a:latin typeface="Audiowide"/>
                <a:ea typeface="Audiowide"/>
                <a:cs typeface="Audiowide"/>
                <a:sym typeface="Audiowide"/>
              </a:rPr>
              <a:t>ENERGÍA ELÉCTRICA</a:t>
            </a:r>
            <a:r>
              <a:rPr lang="es" sz="1200">
                <a:solidFill>
                  <a:schemeClr val="lt2"/>
                </a:solidFill>
                <a:latin typeface="Audiowide"/>
                <a:ea typeface="Audiowide"/>
                <a:cs typeface="Audiowide"/>
                <a:sym typeface="Audiowide"/>
              </a:rPr>
              <a:t> </a:t>
            </a:r>
            <a:endParaRPr sz="1200">
              <a:solidFill>
                <a:schemeClr val="lt2"/>
              </a:solidFill>
              <a:latin typeface="Audiowide"/>
              <a:ea typeface="Audiowide"/>
              <a:cs typeface="Audiowide"/>
              <a:sym typeface="Audiowide"/>
            </a:endParaRPr>
          </a:p>
        </p:txBody>
      </p:sp>
      <p:sp>
        <p:nvSpPr>
          <p:cNvPr id="1074" name="Google Shape;1074;p63"/>
          <p:cNvSpPr txBox="1"/>
          <p:nvPr/>
        </p:nvSpPr>
        <p:spPr>
          <a:xfrm>
            <a:off x="3028175" y="251695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VOLÁTIL O NO VOLÁTIL</a:t>
            </a:r>
            <a:endParaRPr sz="1000">
              <a:solidFill>
                <a:schemeClr val="lt2"/>
              </a:solidFill>
              <a:latin typeface="Audiowide"/>
              <a:ea typeface="Audiowide"/>
              <a:cs typeface="Audiowide"/>
              <a:sym typeface="Audiowide"/>
            </a:endParaRPr>
          </a:p>
        </p:txBody>
      </p:sp>
      <p:sp>
        <p:nvSpPr>
          <p:cNvPr id="1075" name="Google Shape;1075;p63"/>
          <p:cNvSpPr txBox="1"/>
          <p:nvPr/>
        </p:nvSpPr>
        <p:spPr>
          <a:xfrm>
            <a:off x="5438375" y="2516938"/>
            <a:ext cx="276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NO VOLÁTIL</a:t>
            </a:r>
            <a:endParaRPr sz="1000">
              <a:solidFill>
                <a:schemeClr val="lt2"/>
              </a:solidFill>
              <a:latin typeface="Audiowide"/>
              <a:ea typeface="Audiowide"/>
              <a:cs typeface="Audiowide"/>
              <a:sym typeface="Audiowide"/>
            </a:endParaRPr>
          </a:p>
        </p:txBody>
      </p:sp>
      <p:pic>
        <p:nvPicPr>
          <p:cNvPr id="1076" name="Google Shape;1076;p63"/>
          <p:cNvPicPr preferRelativeResize="0"/>
          <p:nvPr/>
        </p:nvPicPr>
        <p:blipFill>
          <a:blip r:embed="rId6">
            <a:alphaModFix/>
          </a:blip>
          <a:stretch>
            <a:fillRect/>
          </a:stretch>
        </p:blipFill>
        <p:spPr>
          <a:xfrm>
            <a:off x="774523" y="2999863"/>
            <a:ext cx="657804" cy="429925"/>
          </a:xfrm>
          <a:prstGeom prst="rect">
            <a:avLst/>
          </a:prstGeom>
          <a:noFill/>
          <a:ln>
            <a:noFill/>
          </a:ln>
        </p:spPr>
      </p:pic>
      <p:sp>
        <p:nvSpPr>
          <p:cNvPr id="1077" name="Google Shape;1077;p63"/>
          <p:cNvSpPr txBox="1"/>
          <p:nvPr/>
        </p:nvSpPr>
        <p:spPr>
          <a:xfrm>
            <a:off x="1357050" y="3056350"/>
            <a:ext cx="146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0000"/>
                </a:solidFill>
                <a:latin typeface="Audiowide"/>
                <a:ea typeface="Audiowide"/>
                <a:cs typeface="Audiowide"/>
                <a:sym typeface="Audiowide"/>
              </a:rPr>
              <a:t>CAPACIDAD</a:t>
            </a:r>
            <a:endParaRPr sz="1200">
              <a:solidFill>
                <a:schemeClr val="lt2"/>
              </a:solidFill>
              <a:latin typeface="Audiowide"/>
              <a:ea typeface="Audiowide"/>
              <a:cs typeface="Audiowide"/>
              <a:sym typeface="Audiowide"/>
            </a:endParaRPr>
          </a:p>
        </p:txBody>
      </p:sp>
      <p:sp>
        <p:nvSpPr>
          <p:cNvPr id="1078" name="Google Shape;1078;p63"/>
          <p:cNvSpPr txBox="1"/>
          <p:nvPr/>
        </p:nvSpPr>
        <p:spPr>
          <a:xfrm>
            <a:off x="3059650" y="307165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LIMITADA - GB</a:t>
            </a:r>
            <a:endParaRPr sz="1000">
              <a:solidFill>
                <a:schemeClr val="lt2"/>
              </a:solidFill>
              <a:latin typeface="Audiowide"/>
              <a:ea typeface="Audiowide"/>
              <a:cs typeface="Audiowide"/>
              <a:sym typeface="Audiowide"/>
            </a:endParaRPr>
          </a:p>
        </p:txBody>
      </p:sp>
      <p:sp>
        <p:nvSpPr>
          <p:cNvPr id="1079" name="Google Shape;1079;p63"/>
          <p:cNvSpPr txBox="1"/>
          <p:nvPr/>
        </p:nvSpPr>
        <p:spPr>
          <a:xfrm>
            <a:off x="5512500" y="3071638"/>
            <a:ext cx="276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TB</a:t>
            </a:r>
            <a:endParaRPr sz="1000">
              <a:solidFill>
                <a:schemeClr val="lt2"/>
              </a:solidFill>
              <a:latin typeface="Audiowide"/>
              <a:ea typeface="Audiowide"/>
              <a:cs typeface="Audiowide"/>
              <a:sym typeface="Audiowide"/>
            </a:endParaRPr>
          </a:p>
        </p:txBody>
      </p:sp>
      <p:pic>
        <p:nvPicPr>
          <p:cNvPr id="1080" name="Google Shape;1080;p63"/>
          <p:cNvPicPr preferRelativeResize="0"/>
          <p:nvPr/>
        </p:nvPicPr>
        <p:blipFill>
          <a:blip r:embed="rId7">
            <a:alphaModFix/>
          </a:blip>
          <a:stretch>
            <a:fillRect/>
          </a:stretch>
        </p:blipFill>
        <p:spPr>
          <a:xfrm>
            <a:off x="826375" y="3444926"/>
            <a:ext cx="554100" cy="554100"/>
          </a:xfrm>
          <a:prstGeom prst="rect">
            <a:avLst/>
          </a:prstGeom>
          <a:noFill/>
          <a:ln>
            <a:noFill/>
          </a:ln>
        </p:spPr>
      </p:pic>
      <p:sp>
        <p:nvSpPr>
          <p:cNvPr id="1081" name="Google Shape;1081;p63"/>
          <p:cNvSpPr txBox="1"/>
          <p:nvPr/>
        </p:nvSpPr>
        <p:spPr>
          <a:xfrm>
            <a:off x="1341975" y="3588075"/>
            <a:ext cx="146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0000"/>
                </a:solidFill>
                <a:latin typeface="Audiowide"/>
                <a:ea typeface="Audiowide"/>
                <a:cs typeface="Audiowide"/>
                <a:sym typeface="Audiowide"/>
              </a:rPr>
              <a:t>ACCESO</a:t>
            </a:r>
            <a:endParaRPr sz="1200">
              <a:solidFill>
                <a:schemeClr val="lt2"/>
              </a:solidFill>
              <a:latin typeface="Audiowide"/>
              <a:ea typeface="Audiowide"/>
              <a:cs typeface="Audiowide"/>
              <a:sym typeface="Audiowide"/>
            </a:endParaRPr>
          </a:p>
        </p:txBody>
      </p:sp>
      <p:sp>
        <p:nvSpPr>
          <p:cNvPr id="1082" name="Google Shape;1082;p63"/>
          <p:cNvSpPr txBox="1"/>
          <p:nvPr/>
        </p:nvSpPr>
        <p:spPr>
          <a:xfrm>
            <a:off x="3044575" y="3603375"/>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BUS DE DATOS</a:t>
            </a:r>
            <a:endParaRPr sz="1000">
              <a:solidFill>
                <a:schemeClr val="lt2"/>
              </a:solidFill>
              <a:latin typeface="Audiowide"/>
              <a:ea typeface="Audiowide"/>
              <a:cs typeface="Audiowide"/>
              <a:sym typeface="Audiowide"/>
            </a:endParaRPr>
          </a:p>
        </p:txBody>
      </p:sp>
      <p:sp>
        <p:nvSpPr>
          <p:cNvPr id="1083" name="Google Shape;1083;p63"/>
          <p:cNvSpPr txBox="1"/>
          <p:nvPr/>
        </p:nvSpPr>
        <p:spPr>
          <a:xfrm>
            <a:off x="5497425" y="3603363"/>
            <a:ext cx="276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BUSES DE ENTRADA Y SALIDA</a:t>
            </a:r>
            <a:endParaRPr sz="1000">
              <a:solidFill>
                <a:schemeClr val="lt2"/>
              </a:solidFill>
              <a:latin typeface="Audiowide"/>
              <a:ea typeface="Audiowide"/>
              <a:cs typeface="Audiowide"/>
              <a:sym typeface="Audiowide"/>
            </a:endParaRPr>
          </a:p>
        </p:txBody>
      </p:sp>
      <p:pic>
        <p:nvPicPr>
          <p:cNvPr id="1084" name="Google Shape;1084;p63"/>
          <p:cNvPicPr preferRelativeResize="0"/>
          <p:nvPr/>
        </p:nvPicPr>
        <p:blipFill>
          <a:blip r:embed="rId8">
            <a:alphaModFix/>
          </a:blip>
          <a:stretch>
            <a:fillRect/>
          </a:stretch>
        </p:blipFill>
        <p:spPr>
          <a:xfrm>
            <a:off x="851300" y="4061975"/>
            <a:ext cx="504250" cy="504250"/>
          </a:xfrm>
          <a:prstGeom prst="rect">
            <a:avLst/>
          </a:prstGeom>
          <a:noFill/>
          <a:ln>
            <a:noFill/>
          </a:ln>
        </p:spPr>
      </p:pic>
      <p:sp>
        <p:nvSpPr>
          <p:cNvPr id="1085" name="Google Shape;1085;p63"/>
          <p:cNvSpPr txBox="1"/>
          <p:nvPr/>
        </p:nvSpPr>
        <p:spPr>
          <a:xfrm>
            <a:off x="1345900" y="4129450"/>
            <a:ext cx="146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0000"/>
                </a:solidFill>
                <a:latin typeface="Audiowide"/>
                <a:ea typeface="Audiowide"/>
                <a:cs typeface="Audiowide"/>
                <a:sym typeface="Audiowide"/>
              </a:rPr>
              <a:t>VELOCIDAD</a:t>
            </a:r>
            <a:endParaRPr sz="1200">
              <a:solidFill>
                <a:schemeClr val="lt2"/>
              </a:solidFill>
              <a:latin typeface="Audiowide"/>
              <a:ea typeface="Audiowide"/>
              <a:cs typeface="Audiowide"/>
              <a:sym typeface="Audiowide"/>
            </a:endParaRPr>
          </a:p>
        </p:txBody>
      </p:sp>
      <p:sp>
        <p:nvSpPr>
          <p:cNvPr id="1086" name="Google Shape;1086;p63"/>
          <p:cNvSpPr txBox="1"/>
          <p:nvPr/>
        </p:nvSpPr>
        <p:spPr>
          <a:xfrm>
            <a:off x="3048500" y="414475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MAYOR</a:t>
            </a:r>
            <a:endParaRPr sz="1000">
              <a:solidFill>
                <a:schemeClr val="lt2"/>
              </a:solidFill>
              <a:latin typeface="Audiowide"/>
              <a:ea typeface="Audiowide"/>
              <a:cs typeface="Audiowide"/>
              <a:sym typeface="Audiowide"/>
            </a:endParaRPr>
          </a:p>
        </p:txBody>
      </p:sp>
      <p:sp>
        <p:nvSpPr>
          <p:cNvPr id="1087" name="Google Shape;1087;p63"/>
          <p:cNvSpPr txBox="1"/>
          <p:nvPr/>
        </p:nvSpPr>
        <p:spPr>
          <a:xfrm>
            <a:off x="5501350" y="4144738"/>
            <a:ext cx="276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MENOR</a:t>
            </a:r>
            <a:endParaRPr sz="1000">
              <a:solidFill>
                <a:schemeClr val="lt2"/>
              </a:solidFill>
              <a:latin typeface="Audiowide"/>
              <a:ea typeface="Audiowide"/>
              <a:cs typeface="Audiowide"/>
              <a:sym typeface="Audiowide"/>
            </a:endParaRPr>
          </a:p>
        </p:txBody>
      </p:sp>
      <p:pic>
        <p:nvPicPr>
          <p:cNvPr id="1088" name="Google Shape;1088;p63"/>
          <p:cNvPicPr preferRelativeResize="0"/>
          <p:nvPr/>
        </p:nvPicPr>
        <p:blipFill>
          <a:blip r:embed="rId9">
            <a:alphaModFix/>
          </a:blip>
          <a:stretch>
            <a:fillRect/>
          </a:stretch>
        </p:blipFill>
        <p:spPr>
          <a:xfrm>
            <a:off x="717650" y="4629175"/>
            <a:ext cx="771525" cy="429937"/>
          </a:xfrm>
          <a:prstGeom prst="rect">
            <a:avLst/>
          </a:prstGeom>
          <a:noFill/>
          <a:ln>
            <a:noFill/>
          </a:ln>
        </p:spPr>
      </p:pic>
      <p:sp>
        <p:nvSpPr>
          <p:cNvPr id="1089" name="Google Shape;1089;p63"/>
          <p:cNvSpPr txBox="1"/>
          <p:nvPr/>
        </p:nvSpPr>
        <p:spPr>
          <a:xfrm>
            <a:off x="1345900" y="4662850"/>
            <a:ext cx="1462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FF0000"/>
                </a:solidFill>
                <a:latin typeface="Audiowide"/>
                <a:ea typeface="Audiowide"/>
                <a:cs typeface="Audiowide"/>
                <a:sym typeface="Audiowide"/>
              </a:rPr>
              <a:t>COSTO</a:t>
            </a:r>
            <a:endParaRPr sz="1200">
              <a:solidFill>
                <a:schemeClr val="lt2"/>
              </a:solidFill>
              <a:latin typeface="Audiowide"/>
              <a:ea typeface="Audiowide"/>
              <a:cs typeface="Audiowide"/>
              <a:sym typeface="Audiowide"/>
            </a:endParaRPr>
          </a:p>
        </p:txBody>
      </p:sp>
      <p:sp>
        <p:nvSpPr>
          <p:cNvPr id="1090" name="Google Shape;1090;p63"/>
          <p:cNvSpPr txBox="1"/>
          <p:nvPr/>
        </p:nvSpPr>
        <p:spPr>
          <a:xfrm>
            <a:off x="3048500" y="4678150"/>
            <a:ext cx="223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MAYOR</a:t>
            </a:r>
            <a:endParaRPr sz="1000">
              <a:solidFill>
                <a:schemeClr val="lt2"/>
              </a:solidFill>
              <a:latin typeface="Audiowide"/>
              <a:ea typeface="Audiowide"/>
              <a:cs typeface="Audiowide"/>
              <a:sym typeface="Audiowide"/>
            </a:endParaRPr>
          </a:p>
        </p:txBody>
      </p:sp>
      <p:sp>
        <p:nvSpPr>
          <p:cNvPr id="1091" name="Google Shape;1091;p63"/>
          <p:cNvSpPr txBox="1"/>
          <p:nvPr/>
        </p:nvSpPr>
        <p:spPr>
          <a:xfrm>
            <a:off x="5501350" y="4678138"/>
            <a:ext cx="276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solidFill>
                  <a:schemeClr val="lt2"/>
                </a:solidFill>
                <a:latin typeface="Audiowide"/>
                <a:ea typeface="Audiowide"/>
                <a:cs typeface="Audiowide"/>
                <a:sym typeface="Audiowide"/>
              </a:rPr>
              <a:t>MENOR</a:t>
            </a:r>
            <a:endParaRPr sz="1000">
              <a:solidFill>
                <a:schemeClr val="lt2"/>
              </a:solidFill>
              <a:latin typeface="Audiowide"/>
              <a:ea typeface="Audiowide"/>
              <a:cs typeface="Audiowide"/>
              <a:sym typeface="Audiowi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64"/>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JERARQUÍA DE MEMORIAS</a:t>
            </a:r>
            <a:endParaRPr>
              <a:solidFill>
                <a:srgbClr val="FF0000"/>
              </a:solidFill>
            </a:endParaRPr>
          </a:p>
        </p:txBody>
      </p:sp>
      <p:pic>
        <p:nvPicPr>
          <p:cNvPr id="1097" name="Google Shape;1097;p64"/>
          <p:cNvPicPr preferRelativeResize="0"/>
          <p:nvPr/>
        </p:nvPicPr>
        <p:blipFill>
          <a:blip r:embed="rId3">
            <a:alphaModFix/>
          </a:blip>
          <a:stretch>
            <a:fillRect/>
          </a:stretch>
        </p:blipFill>
        <p:spPr>
          <a:xfrm>
            <a:off x="1605475" y="1300375"/>
            <a:ext cx="5933050" cy="343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3"/>
          <p:cNvSpPr txBox="1"/>
          <p:nvPr>
            <p:ph type="ctrTitle"/>
          </p:nvPr>
        </p:nvSpPr>
        <p:spPr>
          <a:xfrm>
            <a:off x="1013839" y="2379375"/>
            <a:ext cx="3157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0000"/>
                </a:solidFill>
              </a:rPr>
              <a:t>MEMORIA PRINCIPAL</a:t>
            </a:r>
            <a:endParaRPr sz="1800">
              <a:solidFill>
                <a:srgbClr val="FF0000"/>
              </a:solidFill>
            </a:endParaRPr>
          </a:p>
        </p:txBody>
      </p:sp>
      <p:sp>
        <p:nvSpPr>
          <p:cNvPr id="913" name="Google Shape;913;p53"/>
          <p:cNvSpPr txBox="1"/>
          <p:nvPr>
            <p:ph idx="1" type="subTitle"/>
          </p:nvPr>
        </p:nvSpPr>
        <p:spPr>
          <a:xfrm>
            <a:off x="1163689" y="2841675"/>
            <a:ext cx="2857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 prioriza la velocidad sobre el almacenamiento</a:t>
            </a:r>
            <a:endParaRPr>
              <a:solidFill>
                <a:schemeClr val="lt2"/>
              </a:solidFill>
              <a:latin typeface="Ubuntu"/>
              <a:ea typeface="Ubuntu"/>
              <a:cs typeface="Ubuntu"/>
              <a:sym typeface="Ubuntu"/>
            </a:endParaRPr>
          </a:p>
        </p:txBody>
      </p:sp>
      <p:sp>
        <p:nvSpPr>
          <p:cNvPr id="914" name="Google Shape;914;p53"/>
          <p:cNvSpPr txBox="1"/>
          <p:nvPr>
            <p:ph idx="2" type="ctrTitle"/>
          </p:nvPr>
        </p:nvSpPr>
        <p:spPr>
          <a:xfrm>
            <a:off x="4465074" y="2379375"/>
            <a:ext cx="353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rgbClr val="FF0000"/>
                </a:solidFill>
              </a:rPr>
              <a:t>M</a:t>
            </a:r>
            <a:r>
              <a:rPr lang="es">
                <a:solidFill>
                  <a:srgbClr val="FF0000"/>
                </a:solidFill>
              </a:rPr>
              <a:t>EMORIA SECUNDARIA</a:t>
            </a:r>
            <a:endParaRPr sz="1800">
              <a:solidFill>
                <a:srgbClr val="FF0000"/>
              </a:solidFill>
            </a:endParaRPr>
          </a:p>
        </p:txBody>
      </p:sp>
      <p:sp>
        <p:nvSpPr>
          <p:cNvPr id="915" name="Google Shape;915;p53"/>
          <p:cNvSpPr txBox="1"/>
          <p:nvPr>
            <p:ph idx="3" type="subTitle"/>
          </p:nvPr>
        </p:nvSpPr>
        <p:spPr>
          <a:xfrm>
            <a:off x="4614936" y="2841675"/>
            <a:ext cx="28578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Lo más importante es la capacidad de almacenamiento</a:t>
            </a:r>
            <a:endParaRPr>
              <a:solidFill>
                <a:schemeClr val="lt2"/>
              </a:solidFill>
              <a:latin typeface="Ubuntu"/>
              <a:ea typeface="Ubuntu"/>
              <a:cs typeface="Ubuntu"/>
              <a:sym typeface="Ubuntu"/>
            </a:endParaRPr>
          </a:p>
        </p:txBody>
      </p:sp>
      <p:sp>
        <p:nvSpPr>
          <p:cNvPr id="916" name="Google Shape;916;p53"/>
          <p:cNvSpPr txBox="1"/>
          <p:nvPr>
            <p:ph idx="15" type="ctrTitle"/>
          </p:nvPr>
        </p:nvSpPr>
        <p:spPr>
          <a:xfrm>
            <a:off x="379850" y="1069816"/>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MEMORIAS</a:t>
            </a:r>
            <a:endParaRPr sz="2500">
              <a:solidFill>
                <a:srgbClr val="FF0000"/>
              </a:solidFill>
            </a:endParaRPr>
          </a:p>
        </p:txBody>
      </p:sp>
      <p:sp>
        <p:nvSpPr>
          <p:cNvPr id="917" name="Google Shape;917;p53"/>
          <p:cNvSpPr txBox="1"/>
          <p:nvPr>
            <p:ph idx="8" type="title"/>
          </p:nvPr>
        </p:nvSpPr>
        <p:spPr>
          <a:xfrm flipH="1">
            <a:off x="5240586" y="2136957"/>
            <a:ext cx="19821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918" name="Google Shape;918;p53"/>
          <p:cNvSpPr txBox="1"/>
          <p:nvPr>
            <p:ph idx="13" type="title"/>
          </p:nvPr>
        </p:nvSpPr>
        <p:spPr>
          <a:xfrm flipH="1">
            <a:off x="1601539" y="2087857"/>
            <a:ext cx="1982100" cy="57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pic>
        <p:nvPicPr>
          <p:cNvPr id="919" name="Google Shape;919;p53"/>
          <p:cNvPicPr preferRelativeResize="0"/>
          <p:nvPr/>
        </p:nvPicPr>
        <p:blipFill>
          <a:blip r:embed="rId3">
            <a:alphaModFix/>
          </a:blip>
          <a:stretch>
            <a:fillRect/>
          </a:stretch>
        </p:blipFill>
        <p:spPr>
          <a:xfrm>
            <a:off x="5612050" y="3595500"/>
            <a:ext cx="1239150" cy="1239150"/>
          </a:xfrm>
          <a:prstGeom prst="rect">
            <a:avLst/>
          </a:prstGeom>
          <a:noFill/>
          <a:ln>
            <a:noFill/>
          </a:ln>
        </p:spPr>
      </p:pic>
      <p:pic>
        <p:nvPicPr>
          <p:cNvPr id="920" name="Google Shape;920;p53"/>
          <p:cNvPicPr preferRelativeResize="0"/>
          <p:nvPr/>
        </p:nvPicPr>
        <p:blipFill>
          <a:blip r:embed="rId4">
            <a:alphaModFix/>
          </a:blip>
          <a:stretch>
            <a:fillRect/>
          </a:stretch>
        </p:blipFill>
        <p:spPr>
          <a:xfrm>
            <a:off x="2019687" y="3595500"/>
            <a:ext cx="1145825" cy="114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54"/>
          <p:cNvPicPr preferRelativeResize="0"/>
          <p:nvPr/>
        </p:nvPicPr>
        <p:blipFill>
          <a:blip r:embed="rId3">
            <a:alphaModFix/>
          </a:blip>
          <a:stretch>
            <a:fillRect/>
          </a:stretch>
        </p:blipFill>
        <p:spPr>
          <a:xfrm>
            <a:off x="457200" y="2222753"/>
            <a:ext cx="6576600" cy="2294022"/>
          </a:xfrm>
          <a:prstGeom prst="rect">
            <a:avLst/>
          </a:prstGeom>
          <a:noFill/>
          <a:ln>
            <a:noFill/>
          </a:ln>
        </p:spPr>
      </p:pic>
      <p:sp>
        <p:nvSpPr>
          <p:cNvPr id="926" name="Google Shape;926;p54"/>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MEMORIA PRINCIPAL</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sz="1200">
              <a:solidFill>
                <a:srgbClr val="666666"/>
              </a:solidFill>
              <a:latin typeface="Ubuntu"/>
              <a:ea typeface="Ubuntu"/>
              <a:cs typeface="Ubuntu"/>
              <a:sym typeface="Ubuntu"/>
            </a:endParaRPr>
          </a:p>
          <a:p>
            <a:pPr indent="0" lvl="0" marL="0" rtl="0" algn="l">
              <a:spcBef>
                <a:spcPts val="0"/>
              </a:spcBef>
              <a:spcAft>
                <a:spcPts val="0"/>
              </a:spcAft>
              <a:buNone/>
            </a:pPr>
            <a:r>
              <a:t/>
            </a:r>
            <a:endParaRPr sz="1200">
              <a:solidFill>
                <a:srgbClr val="666666"/>
              </a:solidFill>
              <a:latin typeface="Ubuntu"/>
              <a:ea typeface="Ubuntu"/>
              <a:cs typeface="Ubuntu"/>
              <a:sym typeface="Ubuntu"/>
            </a:endParaRPr>
          </a:p>
          <a:p>
            <a:pPr indent="0" lvl="0" marL="0" rtl="0" algn="l">
              <a:spcBef>
                <a:spcPts val="0"/>
              </a:spcBef>
              <a:spcAft>
                <a:spcPts val="0"/>
              </a:spcAft>
              <a:buNone/>
            </a:pPr>
            <a:r>
              <a:t/>
            </a:r>
            <a:endParaRPr sz="2500">
              <a:solidFill>
                <a:srgbClr val="FF0000"/>
              </a:solidFill>
            </a:endParaRPr>
          </a:p>
        </p:txBody>
      </p:sp>
      <p:sp>
        <p:nvSpPr>
          <p:cNvPr id="927" name="Google Shape;927;p54"/>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txBox="1"/>
          <p:nvPr/>
        </p:nvSpPr>
        <p:spPr>
          <a:xfrm>
            <a:off x="972150" y="1086950"/>
            <a:ext cx="7199700" cy="113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rgbClr val="666666"/>
                </a:solidFill>
                <a:latin typeface="Ubuntu"/>
                <a:ea typeface="Ubuntu"/>
                <a:cs typeface="Ubuntu"/>
                <a:sym typeface="Ubuntu"/>
              </a:rPr>
              <a:t>S</a:t>
            </a:r>
            <a:r>
              <a:rPr lang="es" sz="1200">
                <a:solidFill>
                  <a:srgbClr val="666666"/>
                </a:solidFill>
                <a:latin typeface="Ubuntu"/>
                <a:ea typeface="Ubuntu"/>
                <a:cs typeface="Ubuntu"/>
                <a:sym typeface="Ubuntu"/>
              </a:rPr>
              <a:t>e </a:t>
            </a:r>
            <a:r>
              <a:rPr b="1" lang="es" sz="1200">
                <a:solidFill>
                  <a:srgbClr val="666666"/>
                </a:solidFill>
                <a:latin typeface="Ubuntu"/>
                <a:ea typeface="Ubuntu"/>
                <a:cs typeface="Ubuntu"/>
                <a:sym typeface="Ubuntu"/>
              </a:rPr>
              <a:t>almacenan temporalmente</a:t>
            </a:r>
            <a:r>
              <a:rPr lang="es" sz="1200">
                <a:solidFill>
                  <a:srgbClr val="666666"/>
                </a:solidFill>
                <a:latin typeface="Ubuntu"/>
                <a:ea typeface="Ubuntu"/>
                <a:cs typeface="Ubuntu"/>
                <a:sym typeface="Ubuntu"/>
              </a:rPr>
              <a:t> tanto los datos como los programas que la </a:t>
            </a:r>
            <a:r>
              <a:rPr b="1" lang="es" sz="1200">
                <a:solidFill>
                  <a:srgbClr val="666666"/>
                </a:solidFill>
                <a:latin typeface="Ubuntu"/>
                <a:ea typeface="Ubuntu"/>
                <a:cs typeface="Ubuntu"/>
                <a:sym typeface="Ubuntu"/>
              </a:rPr>
              <a:t>CPU está procesando o va a procesar</a:t>
            </a:r>
            <a:r>
              <a:rPr lang="es" sz="1200">
                <a:solidFill>
                  <a:srgbClr val="666666"/>
                </a:solidFill>
                <a:latin typeface="Ubuntu"/>
                <a:ea typeface="Ubuntu"/>
                <a:cs typeface="Ubuntu"/>
                <a:sym typeface="Ubuntu"/>
              </a:rPr>
              <a:t> en un determinado momento. </a:t>
            </a:r>
            <a:endParaRPr sz="1200">
              <a:solidFill>
                <a:srgbClr val="666666"/>
              </a:solidFill>
              <a:latin typeface="Ubuntu"/>
              <a:ea typeface="Ubuntu"/>
              <a:cs typeface="Ubuntu"/>
              <a:sym typeface="Ubuntu"/>
            </a:endParaRPr>
          </a:p>
          <a:p>
            <a:pPr indent="0" lvl="0" marL="0" rtl="0" algn="ctr">
              <a:spcBef>
                <a:spcPts val="0"/>
              </a:spcBef>
              <a:spcAft>
                <a:spcPts val="0"/>
              </a:spcAft>
              <a:buNone/>
            </a:pPr>
            <a:r>
              <a:t/>
            </a:r>
            <a:endParaRPr sz="1200">
              <a:solidFill>
                <a:srgbClr val="666666"/>
              </a:solidFill>
              <a:latin typeface="Ubuntu"/>
              <a:ea typeface="Ubuntu"/>
              <a:cs typeface="Ubuntu"/>
              <a:sym typeface="Ubuntu"/>
            </a:endParaRPr>
          </a:p>
          <a:p>
            <a:pPr indent="0" lvl="0" marL="0" rtl="0" algn="ctr">
              <a:lnSpc>
                <a:spcPct val="115000"/>
              </a:lnSpc>
              <a:spcBef>
                <a:spcPts val="0"/>
              </a:spcBef>
              <a:spcAft>
                <a:spcPts val="0"/>
              </a:spcAft>
              <a:buNone/>
            </a:pPr>
            <a:r>
              <a:rPr lang="es" sz="1200">
                <a:solidFill>
                  <a:srgbClr val="666666"/>
                </a:solidFill>
                <a:latin typeface="Ubuntu"/>
                <a:ea typeface="Ubuntu"/>
                <a:cs typeface="Ubuntu"/>
                <a:sym typeface="Ubuntu"/>
              </a:rPr>
              <a:t>Se encuentra muy cercana al microprocesador, el cual puede acceder directamente a los datos almacenados en ella a través del</a:t>
            </a:r>
            <a:r>
              <a:rPr b="1" lang="es" sz="1200">
                <a:solidFill>
                  <a:srgbClr val="666666"/>
                </a:solidFill>
                <a:latin typeface="Ubuntu"/>
                <a:ea typeface="Ubuntu"/>
                <a:cs typeface="Ubuntu"/>
                <a:sym typeface="Ubuntu"/>
              </a:rPr>
              <a:t> bus de datos.</a:t>
            </a:r>
            <a:endParaRPr b="1"/>
          </a:p>
        </p:txBody>
      </p:sp>
      <p:pic>
        <p:nvPicPr>
          <p:cNvPr id="929" name="Google Shape;929;p54"/>
          <p:cNvPicPr preferRelativeResize="0"/>
          <p:nvPr/>
        </p:nvPicPr>
        <p:blipFill>
          <a:blip r:embed="rId4">
            <a:alphaModFix/>
          </a:blip>
          <a:stretch>
            <a:fillRect/>
          </a:stretch>
        </p:blipFill>
        <p:spPr>
          <a:xfrm>
            <a:off x="8171848" y="1010750"/>
            <a:ext cx="554100" cy="554120"/>
          </a:xfrm>
          <a:prstGeom prst="rect">
            <a:avLst/>
          </a:prstGeom>
          <a:noFill/>
          <a:ln>
            <a:noFill/>
          </a:ln>
        </p:spPr>
      </p:pic>
      <p:pic>
        <p:nvPicPr>
          <p:cNvPr id="930" name="Google Shape;930;p54"/>
          <p:cNvPicPr preferRelativeResize="0"/>
          <p:nvPr/>
        </p:nvPicPr>
        <p:blipFill>
          <a:blip r:embed="rId5">
            <a:alphaModFix/>
          </a:blip>
          <a:stretch>
            <a:fillRect/>
          </a:stretch>
        </p:blipFill>
        <p:spPr>
          <a:xfrm>
            <a:off x="6866675" y="3098000"/>
            <a:ext cx="771525" cy="605790"/>
          </a:xfrm>
          <a:prstGeom prst="rect">
            <a:avLst/>
          </a:prstGeom>
          <a:noFill/>
          <a:ln>
            <a:noFill/>
          </a:ln>
        </p:spPr>
      </p:pic>
      <p:pic>
        <p:nvPicPr>
          <p:cNvPr id="931" name="Google Shape;931;p54"/>
          <p:cNvPicPr preferRelativeResize="0"/>
          <p:nvPr/>
        </p:nvPicPr>
        <p:blipFill>
          <a:blip r:embed="rId6">
            <a:alphaModFix/>
          </a:blip>
          <a:stretch>
            <a:fillRect/>
          </a:stretch>
        </p:blipFill>
        <p:spPr>
          <a:xfrm>
            <a:off x="8278111" y="3147388"/>
            <a:ext cx="657804" cy="429925"/>
          </a:xfrm>
          <a:prstGeom prst="rect">
            <a:avLst/>
          </a:prstGeom>
          <a:noFill/>
          <a:ln>
            <a:noFill/>
          </a:ln>
        </p:spPr>
      </p:pic>
      <p:pic>
        <p:nvPicPr>
          <p:cNvPr id="932" name="Google Shape;932;p54"/>
          <p:cNvPicPr preferRelativeResize="0"/>
          <p:nvPr/>
        </p:nvPicPr>
        <p:blipFill>
          <a:blip r:embed="rId7">
            <a:alphaModFix/>
          </a:blip>
          <a:stretch>
            <a:fillRect/>
          </a:stretch>
        </p:blipFill>
        <p:spPr>
          <a:xfrm>
            <a:off x="7000325" y="4012525"/>
            <a:ext cx="504250" cy="504250"/>
          </a:xfrm>
          <a:prstGeom prst="rect">
            <a:avLst/>
          </a:prstGeom>
          <a:noFill/>
          <a:ln>
            <a:noFill/>
          </a:ln>
        </p:spPr>
      </p:pic>
      <p:pic>
        <p:nvPicPr>
          <p:cNvPr id="933" name="Google Shape;933;p54"/>
          <p:cNvPicPr preferRelativeResize="0"/>
          <p:nvPr/>
        </p:nvPicPr>
        <p:blipFill>
          <a:blip r:embed="rId8">
            <a:alphaModFix/>
          </a:blip>
          <a:stretch>
            <a:fillRect/>
          </a:stretch>
        </p:blipFill>
        <p:spPr>
          <a:xfrm>
            <a:off x="8221250" y="4049675"/>
            <a:ext cx="771525" cy="429937"/>
          </a:xfrm>
          <a:prstGeom prst="rect">
            <a:avLst/>
          </a:prstGeom>
          <a:noFill/>
          <a:ln>
            <a:noFill/>
          </a:ln>
        </p:spPr>
      </p:pic>
      <p:sp>
        <p:nvSpPr>
          <p:cNvPr id="934" name="Google Shape;934;p54"/>
          <p:cNvSpPr txBox="1"/>
          <p:nvPr/>
        </p:nvSpPr>
        <p:spPr>
          <a:xfrm>
            <a:off x="7068350" y="2615275"/>
            <a:ext cx="170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666666"/>
                </a:solidFill>
                <a:latin typeface="Ubuntu"/>
                <a:ea typeface="Ubuntu"/>
                <a:cs typeface="Ubuntu"/>
                <a:sym typeface="Ubuntu"/>
              </a:rPr>
              <a:t>Otras características</a:t>
            </a:r>
            <a:endParaRPr b="1"/>
          </a:p>
        </p:txBody>
      </p:sp>
      <p:pic>
        <p:nvPicPr>
          <p:cNvPr id="935" name="Google Shape;935;p54"/>
          <p:cNvPicPr preferRelativeResize="0"/>
          <p:nvPr/>
        </p:nvPicPr>
        <p:blipFill>
          <a:blip r:embed="rId9">
            <a:alphaModFix/>
          </a:blip>
          <a:stretch>
            <a:fillRect/>
          </a:stretch>
        </p:blipFill>
        <p:spPr>
          <a:xfrm>
            <a:off x="667350" y="1564863"/>
            <a:ext cx="605800" cy="60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5"/>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txBox="1"/>
          <p:nvPr>
            <p:ph type="ctrTitle"/>
          </p:nvPr>
        </p:nvSpPr>
        <p:spPr>
          <a:xfrm>
            <a:off x="682500" y="803075"/>
            <a:ext cx="41592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Ubuntu"/>
              <a:ea typeface="Ubuntu"/>
              <a:cs typeface="Ubuntu"/>
              <a:sym typeface="Ubuntu"/>
            </a:endParaRPr>
          </a:p>
          <a:p>
            <a:pPr indent="0" lvl="0" marL="0" rtl="0" algn="ctr">
              <a:spcBef>
                <a:spcPts val="0"/>
              </a:spcBef>
              <a:spcAft>
                <a:spcPts val="0"/>
              </a:spcAft>
              <a:buNone/>
            </a:pPr>
            <a:r>
              <a:rPr lang="es" sz="2100">
                <a:solidFill>
                  <a:srgbClr val="FF0000"/>
                </a:solidFill>
              </a:rPr>
              <a:t>ROM </a:t>
            </a:r>
            <a:endParaRPr sz="2100">
              <a:solidFill>
                <a:srgbClr val="FF0000"/>
              </a:solidFill>
            </a:endParaRPr>
          </a:p>
          <a:p>
            <a:pPr indent="0" lvl="0" marL="0" rtl="0" algn="ctr">
              <a:spcBef>
                <a:spcPts val="0"/>
              </a:spcBef>
              <a:spcAft>
                <a:spcPts val="0"/>
              </a:spcAft>
              <a:buNone/>
            </a:pPr>
            <a:r>
              <a:rPr lang="es" sz="2100">
                <a:solidFill>
                  <a:srgbClr val="FF0000"/>
                </a:solidFill>
              </a:rPr>
              <a:t>(Read Only Memory)</a:t>
            </a:r>
            <a:endParaRPr sz="2100">
              <a:solidFill>
                <a:srgbClr val="FF0000"/>
              </a:solidFill>
            </a:endParaRPr>
          </a:p>
        </p:txBody>
      </p:sp>
      <p:sp>
        <p:nvSpPr>
          <p:cNvPr id="942" name="Google Shape;942;p55"/>
          <p:cNvSpPr txBox="1"/>
          <p:nvPr>
            <p:ph type="ctrTitle"/>
          </p:nvPr>
        </p:nvSpPr>
        <p:spPr>
          <a:xfrm>
            <a:off x="4841575" y="1027775"/>
            <a:ext cx="40380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0000"/>
                </a:solidFill>
              </a:rPr>
              <a:t>Caché</a:t>
            </a:r>
            <a:endParaRPr sz="2400">
              <a:solidFill>
                <a:srgbClr val="FF0000"/>
              </a:solidFill>
            </a:endParaRPr>
          </a:p>
        </p:txBody>
      </p:sp>
      <p:sp>
        <p:nvSpPr>
          <p:cNvPr id="943" name="Google Shape;943;p55"/>
          <p:cNvSpPr txBox="1"/>
          <p:nvPr/>
        </p:nvSpPr>
        <p:spPr>
          <a:xfrm>
            <a:off x="581950" y="288000"/>
            <a:ext cx="8329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solidFill>
                  <a:srgbClr val="FF0000"/>
                </a:solidFill>
                <a:latin typeface="Audiowide"/>
                <a:ea typeface="Audiowide"/>
                <a:cs typeface="Audiowide"/>
                <a:sym typeface="Audiowide"/>
              </a:rPr>
              <a:t>TIPOS DE MEMORIA PRINCIPAL</a:t>
            </a:r>
            <a:endParaRPr/>
          </a:p>
        </p:txBody>
      </p:sp>
      <p:sp>
        <p:nvSpPr>
          <p:cNvPr id="944" name="Google Shape;944;p55"/>
          <p:cNvSpPr txBox="1"/>
          <p:nvPr>
            <p:ph type="ctrTitle"/>
          </p:nvPr>
        </p:nvSpPr>
        <p:spPr>
          <a:xfrm>
            <a:off x="4918350" y="2895375"/>
            <a:ext cx="40074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100">
                <a:solidFill>
                  <a:srgbClr val="FF0000"/>
                </a:solidFill>
              </a:rPr>
              <a:t>RAM </a:t>
            </a:r>
            <a:endParaRPr sz="2100">
              <a:solidFill>
                <a:srgbClr val="FF0000"/>
              </a:solidFill>
            </a:endParaRPr>
          </a:p>
          <a:p>
            <a:pPr indent="0" lvl="0" marL="0" rtl="0" algn="ctr">
              <a:spcBef>
                <a:spcPts val="0"/>
              </a:spcBef>
              <a:spcAft>
                <a:spcPts val="0"/>
              </a:spcAft>
              <a:buNone/>
            </a:pPr>
            <a:r>
              <a:rPr lang="es" sz="2100">
                <a:solidFill>
                  <a:srgbClr val="FF0000"/>
                </a:solidFill>
              </a:rPr>
              <a:t>(Random Access Memory)</a:t>
            </a:r>
            <a:endParaRPr sz="2100">
              <a:solidFill>
                <a:srgbClr val="FF0000"/>
              </a:solidFill>
            </a:endParaRPr>
          </a:p>
        </p:txBody>
      </p:sp>
      <p:sp>
        <p:nvSpPr>
          <p:cNvPr id="945" name="Google Shape;945;p55"/>
          <p:cNvSpPr txBox="1"/>
          <p:nvPr>
            <p:ph type="ctrTitle"/>
          </p:nvPr>
        </p:nvSpPr>
        <p:spPr>
          <a:xfrm>
            <a:off x="758400" y="2832250"/>
            <a:ext cx="40074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800">
              <a:solidFill>
                <a:srgbClr val="FF0000"/>
              </a:solidFill>
              <a:latin typeface="Ubuntu"/>
              <a:ea typeface="Ubuntu"/>
              <a:cs typeface="Ubuntu"/>
              <a:sym typeface="Ubuntu"/>
            </a:endParaRPr>
          </a:p>
          <a:p>
            <a:pPr indent="0" lvl="0" marL="0" rtl="0" algn="ctr">
              <a:spcBef>
                <a:spcPts val="0"/>
              </a:spcBef>
              <a:spcAft>
                <a:spcPts val="0"/>
              </a:spcAft>
              <a:buNone/>
            </a:pPr>
            <a:r>
              <a:rPr lang="es" sz="2100">
                <a:solidFill>
                  <a:srgbClr val="FF0000"/>
                </a:solidFill>
              </a:rPr>
              <a:t>REGISTROS DEL CPU</a:t>
            </a:r>
            <a:endParaRPr sz="2100">
              <a:solidFill>
                <a:srgbClr val="FF0000"/>
              </a:solidFill>
            </a:endParaRPr>
          </a:p>
        </p:txBody>
      </p:sp>
      <p:sp>
        <p:nvSpPr>
          <p:cNvPr id="946" name="Google Shape;946;p55"/>
          <p:cNvSpPr txBox="1"/>
          <p:nvPr/>
        </p:nvSpPr>
        <p:spPr>
          <a:xfrm>
            <a:off x="4992125" y="3617238"/>
            <a:ext cx="2453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00">
                <a:solidFill>
                  <a:schemeClr val="dk2"/>
                </a:solidFill>
                <a:latin typeface="Ubuntu"/>
                <a:ea typeface="Ubuntu"/>
                <a:cs typeface="Ubuntu"/>
                <a:sym typeface="Ubuntu"/>
              </a:rPr>
              <a:t>Es el lugar donde se almacenan temporalmente tanto los datos como los programas que la CPU está procesando, o va a procesar, en un determinado momento.</a:t>
            </a:r>
            <a:endParaRPr/>
          </a:p>
        </p:txBody>
      </p:sp>
      <p:sp>
        <p:nvSpPr>
          <p:cNvPr id="947" name="Google Shape;947;p55"/>
          <p:cNvSpPr txBox="1"/>
          <p:nvPr/>
        </p:nvSpPr>
        <p:spPr>
          <a:xfrm>
            <a:off x="2372225" y="3432413"/>
            <a:ext cx="261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2"/>
                </a:solidFill>
                <a:latin typeface="Ubuntu"/>
                <a:ea typeface="Ubuntu"/>
                <a:cs typeface="Ubuntu"/>
                <a:sym typeface="Ubuntu"/>
              </a:rPr>
              <a:t>La CPU tiene 5 registros internos.</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1. PC: Program counter</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2. IR: Instructions register</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3. MAR: Memory address register</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4. MDR: Memory data register</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5. Accumulator</a:t>
            </a:r>
            <a:endParaRPr/>
          </a:p>
        </p:txBody>
      </p:sp>
      <p:pic>
        <p:nvPicPr>
          <p:cNvPr id="948" name="Google Shape;948;p55"/>
          <p:cNvPicPr preferRelativeResize="0"/>
          <p:nvPr/>
        </p:nvPicPr>
        <p:blipFill>
          <a:blip r:embed="rId3">
            <a:alphaModFix/>
          </a:blip>
          <a:stretch>
            <a:fillRect/>
          </a:stretch>
        </p:blipFill>
        <p:spPr>
          <a:xfrm>
            <a:off x="7424525" y="2023300"/>
            <a:ext cx="1425025" cy="948279"/>
          </a:xfrm>
          <a:prstGeom prst="rect">
            <a:avLst/>
          </a:prstGeom>
          <a:noFill/>
          <a:ln>
            <a:noFill/>
          </a:ln>
        </p:spPr>
      </p:pic>
      <p:pic>
        <p:nvPicPr>
          <p:cNvPr id="949" name="Google Shape;949;p55"/>
          <p:cNvPicPr preferRelativeResize="0"/>
          <p:nvPr/>
        </p:nvPicPr>
        <p:blipFill>
          <a:blip r:embed="rId4">
            <a:alphaModFix/>
          </a:blip>
          <a:stretch>
            <a:fillRect/>
          </a:stretch>
        </p:blipFill>
        <p:spPr>
          <a:xfrm>
            <a:off x="581938" y="1702623"/>
            <a:ext cx="1518977" cy="850625"/>
          </a:xfrm>
          <a:prstGeom prst="rect">
            <a:avLst/>
          </a:prstGeom>
          <a:noFill/>
          <a:ln>
            <a:noFill/>
          </a:ln>
        </p:spPr>
      </p:pic>
      <p:pic>
        <p:nvPicPr>
          <p:cNvPr id="950" name="Google Shape;950;p55"/>
          <p:cNvPicPr preferRelativeResize="0"/>
          <p:nvPr/>
        </p:nvPicPr>
        <p:blipFill>
          <a:blip r:embed="rId5">
            <a:alphaModFix/>
          </a:blip>
          <a:stretch>
            <a:fillRect/>
          </a:stretch>
        </p:blipFill>
        <p:spPr>
          <a:xfrm>
            <a:off x="7424513" y="3658839"/>
            <a:ext cx="1613063" cy="1209774"/>
          </a:xfrm>
          <a:prstGeom prst="rect">
            <a:avLst/>
          </a:prstGeom>
          <a:noFill/>
          <a:ln>
            <a:noFill/>
          </a:ln>
        </p:spPr>
      </p:pic>
      <p:sp>
        <p:nvSpPr>
          <p:cNvPr id="951" name="Google Shape;951;p55"/>
          <p:cNvSpPr txBox="1"/>
          <p:nvPr>
            <p:ph idx="1" type="body"/>
          </p:nvPr>
        </p:nvSpPr>
        <p:spPr>
          <a:xfrm>
            <a:off x="2100925" y="1816288"/>
            <a:ext cx="2183400" cy="1209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a:solidFill>
                  <a:schemeClr val="dk2"/>
                </a:solidFill>
              </a:rPr>
              <a:t>Guarda todo lo relacionado a la configuración inicial para el arranque de la máquina y su funcionamiento básico</a:t>
            </a:r>
            <a:r>
              <a:rPr lang="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457200" rtl="0" algn="ctr">
              <a:spcBef>
                <a:spcPts val="0"/>
              </a:spcBef>
              <a:spcAft>
                <a:spcPts val="0"/>
              </a:spcAft>
              <a:buNone/>
            </a:pPr>
            <a:r>
              <a:t/>
            </a:r>
            <a:endParaRPr>
              <a:solidFill>
                <a:schemeClr val="dk2"/>
              </a:solidFill>
            </a:endParaRPr>
          </a:p>
          <a:p>
            <a:pPr indent="0" lvl="0" marL="457200" rtl="0" algn="l">
              <a:lnSpc>
                <a:spcPct val="115000"/>
              </a:lnSpc>
              <a:spcBef>
                <a:spcPts val="500"/>
              </a:spcBef>
              <a:spcAft>
                <a:spcPts val="0"/>
              </a:spcAft>
              <a:buNone/>
            </a:pPr>
            <a:r>
              <a:t/>
            </a:r>
            <a:endParaRPr>
              <a:solidFill>
                <a:schemeClr val="dk2"/>
              </a:solidFill>
            </a:endParaRPr>
          </a:p>
          <a:p>
            <a:pPr indent="0" lvl="0" marL="457200" rtl="0" algn="l">
              <a:spcBef>
                <a:spcPts val="500"/>
              </a:spcBef>
              <a:spcAft>
                <a:spcPts val="0"/>
              </a:spcAft>
              <a:buNone/>
            </a:pPr>
            <a:r>
              <a:t/>
            </a:r>
            <a:endParaRPr>
              <a:solidFill>
                <a:schemeClr val="dk2"/>
              </a:solidFill>
            </a:endParaRPr>
          </a:p>
          <a:p>
            <a:pPr indent="0" lvl="0" marL="45720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52" name="Google Shape;952;p55"/>
          <p:cNvPicPr preferRelativeResize="0"/>
          <p:nvPr/>
        </p:nvPicPr>
        <p:blipFill>
          <a:blip r:embed="rId6">
            <a:alphaModFix/>
          </a:blip>
          <a:stretch>
            <a:fillRect/>
          </a:stretch>
        </p:blipFill>
        <p:spPr>
          <a:xfrm>
            <a:off x="4842150" y="1446998"/>
            <a:ext cx="1197784" cy="1209775"/>
          </a:xfrm>
          <a:prstGeom prst="rect">
            <a:avLst/>
          </a:prstGeom>
          <a:noFill/>
          <a:ln>
            <a:noFill/>
          </a:ln>
        </p:spPr>
      </p:pic>
      <p:sp>
        <p:nvSpPr>
          <p:cNvPr id="953" name="Google Shape;953;p55"/>
          <p:cNvSpPr txBox="1"/>
          <p:nvPr>
            <p:ph idx="1" type="body"/>
          </p:nvPr>
        </p:nvSpPr>
        <p:spPr>
          <a:xfrm>
            <a:off x="5945075" y="1513175"/>
            <a:ext cx="24531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Un componente que guarda datos para que las solicitudes futuras de esos datos </a:t>
            </a:r>
            <a:endParaRPr>
              <a:solidFill>
                <a:schemeClr val="dk2"/>
              </a:solidFill>
            </a:endParaRPr>
          </a:p>
          <a:p>
            <a:pPr indent="0" lvl="0" marL="0" rtl="0" algn="l">
              <a:spcBef>
                <a:spcPts val="0"/>
              </a:spcBef>
              <a:spcAft>
                <a:spcPts val="0"/>
              </a:spcAft>
              <a:buNone/>
            </a:pPr>
            <a:r>
              <a:rPr lang="es">
                <a:solidFill>
                  <a:schemeClr val="dk2"/>
                </a:solidFill>
              </a:rPr>
              <a:t>se puedan atender con </a:t>
            </a:r>
            <a:endParaRPr>
              <a:solidFill>
                <a:schemeClr val="dk2"/>
              </a:solidFill>
            </a:endParaRPr>
          </a:p>
          <a:p>
            <a:pPr indent="0" lvl="0" marL="0" rtl="0" algn="l">
              <a:spcBef>
                <a:spcPts val="0"/>
              </a:spcBef>
              <a:spcAft>
                <a:spcPts val="0"/>
              </a:spcAft>
              <a:buNone/>
            </a:pPr>
            <a:r>
              <a:rPr lang="es">
                <a:solidFill>
                  <a:schemeClr val="dk2"/>
                </a:solidFill>
              </a:rPr>
              <a:t>mayor rapidez</a:t>
            </a:r>
            <a:endParaRPr>
              <a:solidFill>
                <a:schemeClr val="dk2"/>
              </a:solidFill>
            </a:endParaRPr>
          </a:p>
        </p:txBody>
      </p:sp>
      <p:pic>
        <p:nvPicPr>
          <p:cNvPr id="954" name="Google Shape;954;p55"/>
          <p:cNvPicPr preferRelativeResize="0"/>
          <p:nvPr/>
        </p:nvPicPr>
        <p:blipFill>
          <a:blip r:embed="rId7">
            <a:alphaModFix/>
          </a:blip>
          <a:stretch>
            <a:fillRect/>
          </a:stretch>
        </p:blipFill>
        <p:spPr>
          <a:xfrm>
            <a:off x="188875" y="3398438"/>
            <a:ext cx="2183351" cy="136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6"/>
          <p:cNvSpPr txBox="1"/>
          <p:nvPr>
            <p:ph type="ctrTitle"/>
          </p:nvPr>
        </p:nvSpPr>
        <p:spPr>
          <a:xfrm>
            <a:off x="672375" y="136066"/>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rPr lang="es">
                <a:solidFill>
                  <a:srgbClr val="FF0000"/>
                </a:solidFill>
              </a:rPr>
              <a:t>Memoria RAM - Características</a:t>
            </a:r>
            <a:endParaRPr sz="2500">
              <a:solidFill>
                <a:srgbClr val="FF0000"/>
              </a:solidFill>
            </a:endParaRPr>
          </a:p>
        </p:txBody>
      </p:sp>
      <p:sp>
        <p:nvSpPr>
          <p:cNvPr id="960" name="Google Shape;960;p56"/>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txBox="1"/>
          <p:nvPr>
            <p:ph type="ctrTitle"/>
          </p:nvPr>
        </p:nvSpPr>
        <p:spPr>
          <a:xfrm>
            <a:off x="503200" y="916025"/>
            <a:ext cx="2007000" cy="15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Velocidad</a:t>
            </a:r>
            <a:endParaRPr sz="2200">
              <a:solidFill>
                <a:srgbClr val="666666"/>
              </a:solidFill>
            </a:endParaRPr>
          </a:p>
          <a:p>
            <a:pPr indent="0" lvl="0" marL="0" rtl="0" algn="ctr">
              <a:spcBef>
                <a:spcPts val="0"/>
              </a:spcBef>
              <a:spcAft>
                <a:spcPts val="0"/>
              </a:spcAft>
              <a:buNone/>
            </a:pPr>
            <a:r>
              <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2200">
              <a:solidFill>
                <a:srgbClr val="666666"/>
              </a:solidFill>
            </a:endParaRPr>
          </a:p>
        </p:txBody>
      </p:sp>
      <p:sp>
        <p:nvSpPr>
          <p:cNvPr id="962" name="Google Shape;962;p56"/>
          <p:cNvSpPr txBox="1"/>
          <p:nvPr>
            <p:ph type="ctrTitle"/>
          </p:nvPr>
        </p:nvSpPr>
        <p:spPr>
          <a:xfrm>
            <a:off x="432825" y="2543513"/>
            <a:ext cx="20070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Capacidad</a:t>
            </a:r>
            <a:endParaRPr sz="2200">
              <a:solidFill>
                <a:srgbClr val="666666"/>
              </a:solidFill>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1100">
              <a:solidFill>
                <a:srgbClr val="000000"/>
              </a:solidFill>
              <a:latin typeface="Calibri"/>
              <a:ea typeface="Calibri"/>
              <a:cs typeface="Calibri"/>
              <a:sym typeface="Calibri"/>
            </a:endParaRPr>
          </a:p>
        </p:txBody>
      </p:sp>
      <p:sp>
        <p:nvSpPr>
          <p:cNvPr id="963" name="Google Shape;963;p56"/>
          <p:cNvSpPr txBox="1"/>
          <p:nvPr>
            <p:ph type="ctrTitle"/>
          </p:nvPr>
        </p:nvSpPr>
        <p:spPr>
          <a:xfrm>
            <a:off x="2249263" y="2542348"/>
            <a:ext cx="24978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Latencia</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rPr lang="es" sz="1200">
                <a:solidFill>
                  <a:schemeClr val="dk2"/>
                </a:solidFill>
                <a:latin typeface="Ubuntu"/>
                <a:ea typeface="Ubuntu"/>
                <a:cs typeface="Ubuntu"/>
                <a:sym typeface="Ubuntu"/>
              </a:rPr>
              <a:t> </a:t>
            </a:r>
            <a:endParaRPr sz="1200">
              <a:solidFill>
                <a:schemeClr val="dk2"/>
              </a:solidFill>
              <a:latin typeface="Ubuntu"/>
              <a:ea typeface="Ubuntu"/>
              <a:cs typeface="Ubuntu"/>
              <a:sym typeface="Ubuntu"/>
            </a:endParaRPr>
          </a:p>
        </p:txBody>
      </p:sp>
      <p:sp>
        <p:nvSpPr>
          <p:cNvPr id="964" name="Google Shape;964;p56"/>
          <p:cNvSpPr txBox="1"/>
          <p:nvPr>
            <p:ph type="ctrTitle"/>
          </p:nvPr>
        </p:nvSpPr>
        <p:spPr>
          <a:xfrm>
            <a:off x="2439825" y="916025"/>
            <a:ext cx="2007000" cy="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Voltaje</a:t>
            </a:r>
            <a:endParaRPr sz="2200">
              <a:solidFill>
                <a:srgbClr val="666666"/>
              </a:solidFill>
            </a:endParaRPr>
          </a:p>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t/>
            </a:r>
            <a:endParaRPr sz="2200">
              <a:solidFill>
                <a:srgbClr val="666666"/>
              </a:solidFill>
            </a:endParaRPr>
          </a:p>
        </p:txBody>
      </p:sp>
      <p:pic>
        <p:nvPicPr>
          <p:cNvPr id="965" name="Google Shape;965;p56"/>
          <p:cNvPicPr preferRelativeResize="0"/>
          <p:nvPr/>
        </p:nvPicPr>
        <p:blipFill>
          <a:blip r:embed="rId3">
            <a:alphaModFix/>
          </a:blip>
          <a:stretch>
            <a:fillRect/>
          </a:stretch>
        </p:blipFill>
        <p:spPr>
          <a:xfrm>
            <a:off x="1076525" y="1500125"/>
            <a:ext cx="719601" cy="719601"/>
          </a:xfrm>
          <a:prstGeom prst="rect">
            <a:avLst/>
          </a:prstGeom>
          <a:noFill/>
          <a:ln>
            <a:noFill/>
          </a:ln>
        </p:spPr>
      </p:pic>
      <p:pic>
        <p:nvPicPr>
          <p:cNvPr id="966" name="Google Shape;966;p56"/>
          <p:cNvPicPr preferRelativeResize="0"/>
          <p:nvPr/>
        </p:nvPicPr>
        <p:blipFill>
          <a:blip r:embed="rId4">
            <a:alphaModFix/>
          </a:blip>
          <a:stretch>
            <a:fillRect/>
          </a:stretch>
        </p:blipFill>
        <p:spPr>
          <a:xfrm>
            <a:off x="830574" y="3230900"/>
            <a:ext cx="1101025" cy="719600"/>
          </a:xfrm>
          <a:prstGeom prst="rect">
            <a:avLst/>
          </a:prstGeom>
          <a:noFill/>
          <a:ln>
            <a:noFill/>
          </a:ln>
        </p:spPr>
      </p:pic>
      <p:pic>
        <p:nvPicPr>
          <p:cNvPr id="967" name="Google Shape;967;p56"/>
          <p:cNvPicPr preferRelativeResize="0"/>
          <p:nvPr/>
        </p:nvPicPr>
        <p:blipFill>
          <a:blip r:embed="rId5">
            <a:alphaModFix/>
          </a:blip>
          <a:stretch>
            <a:fillRect/>
          </a:stretch>
        </p:blipFill>
        <p:spPr>
          <a:xfrm>
            <a:off x="3013172" y="3230888"/>
            <a:ext cx="860326" cy="860326"/>
          </a:xfrm>
          <a:prstGeom prst="rect">
            <a:avLst/>
          </a:prstGeom>
          <a:noFill/>
          <a:ln>
            <a:noFill/>
          </a:ln>
        </p:spPr>
      </p:pic>
      <p:pic>
        <p:nvPicPr>
          <p:cNvPr id="968" name="Google Shape;968;p56"/>
          <p:cNvPicPr preferRelativeResize="0"/>
          <p:nvPr/>
        </p:nvPicPr>
        <p:blipFill>
          <a:blip r:embed="rId6">
            <a:alphaModFix/>
          </a:blip>
          <a:stretch>
            <a:fillRect/>
          </a:stretch>
        </p:blipFill>
        <p:spPr>
          <a:xfrm>
            <a:off x="3087100" y="1591162"/>
            <a:ext cx="860326" cy="753566"/>
          </a:xfrm>
          <a:prstGeom prst="rect">
            <a:avLst/>
          </a:prstGeom>
          <a:noFill/>
          <a:ln>
            <a:noFill/>
          </a:ln>
        </p:spPr>
      </p:pic>
      <p:pic>
        <p:nvPicPr>
          <p:cNvPr id="969" name="Google Shape;969;p56"/>
          <p:cNvPicPr preferRelativeResize="0"/>
          <p:nvPr/>
        </p:nvPicPr>
        <p:blipFill>
          <a:blip r:embed="rId7">
            <a:alphaModFix/>
          </a:blip>
          <a:stretch>
            <a:fillRect/>
          </a:stretch>
        </p:blipFill>
        <p:spPr>
          <a:xfrm>
            <a:off x="4863800" y="2430725"/>
            <a:ext cx="3453338" cy="2590003"/>
          </a:xfrm>
          <a:prstGeom prst="rect">
            <a:avLst/>
          </a:prstGeom>
          <a:noFill/>
          <a:ln>
            <a:noFill/>
          </a:ln>
        </p:spPr>
      </p:pic>
      <p:pic>
        <p:nvPicPr>
          <p:cNvPr id="970" name="Google Shape;970;p56"/>
          <p:cNvPicPr preferRelativeResize="0"/>
          <p:nvPr/>
        </p:nvPicPr>
        <p:blipFill>
          <a:blip r:embed="rId8">
            <a:alphaModFix/>
          </a:blip>
          <a:stretch>
            <a:fillRect/>
          </a:stretch>
        </p:blipFill>
        <p:spPr>
          <a:xfrm rot="168699">
            <a:off x="6051964" y="924395"/>
            <a:ext cx="2782822" cy="20871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7"/>
          <p:cNvSpPr txBox="1"/>
          <p:nvPr>
            <p:ph type="ctrTitle"/>
          </p:nvPr>
        </p:nvSpPr>
        <p:spPr>
          <a:xfrm>
            <a:off x="581950" y="156166"/>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Ubuntu"/>
              <a:ea typeface="Ubuntu"/>
              <a:cs typeface="Ubuntu"/>
              <a:sym typeface="Ubuntu"/>
            </a:endParaRPr>
          </a:p>
          <a:p>
            <a:pPr indent="0" lvl="0" marL="0" rtl="0" algn="ctr">
              <a:spcBef>
                <a:spcPts val="0"/>
              </a:spcBef>
              <a:spcAft>
                <a:spcPts val="0"/>
              </a:spcAft>
              <a:buNone/>
            </a:pPr>
            <a:r>
              <a:rPr lang="es">
                <a:solidFill>
                  <a:srgbClr val="FF0000"/>
                </a:solidFill>
              </a:rPr>
              <a:t>Memoria RAM - Tipos</a:t>
            </a:r>
            <a:endParaRPr sz="2500">
              <a:solidFill>
                <a:srgbClr val="FF0000"/>
              </a:solidFill>
            </a:endParaRPr>
          </a:p>
        </p:txBody>
      </p:sp>
      <p:sp>
        <p:nvSpPr>
          <p:cNvPr id="976" name="Google Shape;976;p57"/>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txBox="1"/>
          <p:nvPr>
            <p:ph type="ctrTitle"/>
          </p:nvPr>
        </p:nvSpPr>
        <p:spPr>
          <a:xfrm>
            <a:off x="711275" y="966900"/>
            <a:ext cx="3697200" cy="1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FPM (fast page mode) RAM</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45720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2200">
              <a:solidFill>
                <a:srgbClr val="666666"/>
              </a:solidFill>
            </a:endParaRPr>
          </a:p>
        </p:txBody>
      </p:sp>
      <p:sp>
        <p:nvSpPr>
          <p:cNvPr id="978" name="Google Shape;978;p57"/>
          <p:cNvSpPr txBox="1"/>
          <p:nvPr>
            <p:ph type="ctrTitle"/>
          </p:nvPr>
        </p:nvSpPr>
        <p:spPr>
          <a:xfrm>
            <a:off x="622625" y="1876625"/>
            <a:ext cx="3785700" cy="11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SDR (single data rate) RAM</a:t>
            </a:r>
            <a:endParaRPr sz="2200">
              <a:solidFill>
                <a:srgbClr val="666666"/>
              </a:solidFill>
            </a:endParaRPr>
          </a:p>
          <a:p>
            <a:pPr indent="0" lvl="0" marL="457200" rtl="0" algn="l">
              <a:spcBef>
                <a:spcPts val="0"/>
              </a:spcBef>
              <a:spcAft>
                <a:spcPts val="0"/>
              </a:spcAft>
              <a:buNone/>
            </a:pPr>
            <a:r>
              <a:t/>
            </a:r>
            <a:endParaRPr sz="1200">
              <a:solidFill>
                <a:schemeClr val="dk2"/>
              </a:solidFill>
              <a:latin typeface="Ubuntu"/>
              <a:ea typeface="Ubuntu"/>
              <a:cs typeface="Ubuntu"/>
              <a:sym typeface="Ubuntu"/>
            </a:endParaRPr>
          </a:p>
          <a:p>
            <a:pPr indent="0" lvl="0" marL="45720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rPr lang="es" sz="1200">
                <a:solidFill>
                  <a:schemeClr val="dk2"/>
                </a:solidFill>
                <a:latin typeface="Ubuntu"/>
                <a:ea typeface="Ubuntu"/>
                <a:cs typeface="Ubuntu"/>
                <a:sym typeface="Ubuntu"/>
              </a:rPr>
              <a:t> </a:t>
            </a:r>
            <a:endParaRPr sz="1200">
              <a:solidFill>
                <a:schemeClr val="dk2"/>
              </a:solidFill>
              <a:latin typeface="Ubuntu"/>
              <a:ea typeface="Ubuntu"/>
              <a:cs typeface="Ubuntu"/>
              <a:sym typeface="Ubuntu"/>
            </a:endParaRPr>
          </a:p>
        </p:txBody>
      </p:sp>
      <p:sp>
        <p:nvSpPr>
          <p:cNvPr id="979" name="Google Shape;979;p57"/>
          <p:cNvSpPr txBox="1"/>
          <p:nvPr>
            <p:ph type="ctrTitle"/>
          </p:nvPr>
        </p:nvSpPr>
        <p:spPr>
          <a:xfrm>
            <a:off x="4619075" y="966900"/>
            <a:ext cx="4336800" cy="19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R</a:t>
            </a:r>
            <a:r>
              <a:rPr lang="es" sz="2200">
                <a:solidFill>
                  <a:srgbClr val="666666"/>
                </a:solidFill>
              </a:rPr>
              <a:t> (rambus) DRAM</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2200">
              <a:solidFill>
                <a:srgbClr val="666666"/>
              </a:solidFill>
            </a:endParaRPr>
          </a:p>
        </p:txBody>
      </p:sp>
      <p:sp>
        <p:nvSpPr>
          <p:cNvPr id="980" name="Google Shape;980;p57"/>
          <p:cNvSpPr txBox="1"/>
          <p:nvPr>
            <p:ph type="ctrTitle"/>
          </p:nvPr>
        </p:nvSpPr>
        <p:spPr>
          <a:xfrm>
            <a:off x="4744475" y="1702125"/>
            <a:ext cx="4086000" cy="8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V</a:t>
            </a:r>
            <a:r>
              <a:rPr lang="es" sz="2200">
                <a:solidFill>
                  <a:srgbClr val="666666"/>
                </a:solidFill>
              </a:rPr>
              <a:t> (video) RAM</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45720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2200">
              <a:solidFill>
                <a:srgbClr val="666666"/>
              </a:solidFill>
            </a:endParaRPr>
          </a:p>
        </p:txBody>
      </p:sp>
      <p:sp>
        <p:nvSpPr>
          <p:cNvPr id="981" name="Google Shape;981;p57"/>
          <p:cNvSpPr txBox="1"/>
          <p:nvPr>
            <p:ph type="ctrTitle"/>
          </p:nvPr>
        </p:nvSpPr>
        <p:spPr>
          <a:xfrm>
            <a:off x="711275" y="2867700"/>
            <a:ext cx="36084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EDO (extended data output) RAM</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2200">
              <a:solidFill>
                <a:srgbClr val="666666"/>
              </a:solidFill>
            </a:endParaRPr>
          </a:p>
        </p:txBody>
      </p:sp>
      <p:sp>
        <p:nvSpPr>
          <p:cNvPr id="982" name="Google Shape;982;p57"/>
          <p:cNvSpPr txBox="1"/>
          <p:nvPr>
            <p:ph type="ctrTitle"/>
          </p:nvPr>
        </p:nvSpPr>
        <p:spPr>
          <a:xfrm>
            <a:off x="5044775" y="2381400"/>
            <a:ext cx="3785700" cy="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DDR (Double Data Rate) RAM</a:t>
            </a:r>
            <a:endParaRPr sz="2200">
              <a:solidFill>
                <a:srgbClr val="666666"/>
              </a:solidFill>
            </a:endParaRPr>
          </a:p>
        </p:txBody>
      </p:sp>
      <p:sp>
        <p:nvSpPr>
          <p:cNvPr id="983" name="Google Shape;983;p57"/>
          <p:cNvSpPr txBox="1"/>
          <p:nvPr>
            <p:ph type="ctrTitle"/>
          </p:nvPr>
        </p:nvSpPr>
        <p:spPr>
          <a:xfrm>
            <a:off x="5138975" y="3337725"/>
            <a:ext cx="3297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Ubuntu"/>
              <a:ea typeface="Ubuntu"/>
              <a:cs typeface="Ubuntu"/>
              <a:sym typeface="Ubuntu"/>
            </a:endParaRPr>
          </a:p>
          <a:p>
            <a:pPr indent="0" lvl="0" marL="0" rtl="0" algn="ctr">
              <a:spcBef>
                <a:spcPts val="0"/>
              </a:spcBef>
              <a:spcAft>
                <a:spcPts val="0"/>
              </a:spcAft>
              <a:buNone/>
            </a:pPr>
            <a:r>
              <a:rPr lang="es" sz="2200">
                <a:solidFill>
                  <a:srgbClr val="666666"/>
                </a:solidFill>
              </a:rPr>
              <a:t>Perfiles XMP</a:t>
            </a:r>
            <a:endParaRPr sz="2200">
              <a:solidFill>
                <a:srgbClr val="666666"/>
              </a:solidFill>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1200">
              <a:solidFill>
                <a:schemeClr val="dk2"/>
              </a:solidFill>
              <a:latin typeface="Ubuntu"/>
              <a:ea typeface="Ubuntu"/>
              <a:cs typeface="Ubuntu"/>
              <a:sym typeface="Ubuntu"/>
            </a:endParaRPr>
          </a:p>
          <a:p>
            <a:pPr indent="0" lvl="0" marL="0" rtl="0" algn="l">
              <a:spcBef>
                <a:spcPts val="0"/>
              </a:spcBef>
              <a:spcAft>
                <a:spcPts val="0"/>
              </a:spcAft>
              <a:buNone/>
            </a:pPr>
            <a:r>
              <a:t/>
            </a:r>
            <a:endParaRPr sz="2200">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58"/>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89" name="Google Shape;989;p58"/>
          <p:cNvGraphicFramePr/>
          <p:nvPr/>
        </p:nvGraphicFramePr>
        <p:xfrm>
          <a:off x="1205100" y="359605"/>
          <a:ext cx="3000000" cy="3000000"/>
        </p:xfrm>
        <a:graphic>
          <a:graphicData uri="http://schemas.openxmlformats.org/drawingml/2006/table">
            <a:tbl>
              <a:tblPr>
                <a:noFill/>
                <a:tableStyleId>{F5211886-7871-4D74-AE52-92240AE7E0B0}</a:tableStyleId>
              </a:tblPr>
              <a:tblGrid>
                <a:gridCol w="1277750"/>
                <a:gridCol w="1075575"/>
                <a:gridCol w="1360525"/>
                <a:gridCol w="1976750"/>
                <a:gridCol w="1520350"/>
              </a:tblGrid>
              <a:tr h="261375">
                <a:tc>
                  <a:txBody>
                    <a:bodyPr/>
                    <a:lstStyle/>
                    <a:p>
                      <a:pPr indent="0" lvl="0" marL="0" rtl="0" algn="ctr">
                        <a:spcBef>
                          <a:spcPts val="0"/>
                        </a:spcBef>
                        <a:spcAft>
                          <a:spcPts val="0"/>
                        </a:spcAft>
                        <a:buNone/>
                      </a:pPr>
                      <a:r>
                        <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AÑO</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VOLTAJE</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DENSIDAD X MÓDULO</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VELOCIDAD</a:t>
                      </a:r>
                      <a:endParaRPr sz="1000">
                        <a:solidFill>
                          <a:srgbClr val="666666"/>
                        </a:solidFill>
                        <a:latin typeface="Audiowide"/>
                        <a:ea typeface="Audiowide"/>
                        <a:cs typeface="Audiowide"/>
                        <a:sym typeface="Audiowide"/>
                      </a:endParaRPr>
                    </a:p>
                  </a:txBody>
                  <a:tcPr marT="63500" marB="63500" marR="63500" marL="63500"/>
                </a:tc>
              </a:tr>
              <a:tr h="261375">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DDR RAM</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2000</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2.5-2.6 V</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128 Mb (1GB)</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100-200MHz</a:t>
                      </a:r>
                      <a:endParaRPr sz="1000">
                        <a:solidFill>
                          <a:srgbClr val="666666"/>
                        </a:solidFill>
                        <a:latin typeface="Audiowide"/>
                        <a:ea typeface="Audiowide"/>
                        <a:cs typeface="Audiowide"/>
                        <a:sym typeface="Audiowide"/>
                      </a:endParaRPr>
                    </a:p>
                  </a:txBody>
                  <a:tcPr marT="63500" marB="63500" marR="63500" marL="63500"/>
                </a:tc>
              </a:tr>
              <a:tr h="261375">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DDR2 RAM</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2004</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1.8 V</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256Mb (2GB)</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533MHz</a:t>
                      </a:r>
                      <a:endParaRPr sz="1000">
                        <a:solidFill>
                          <a:srgbClr val="666666"/>
                        </a:solidFill>
                        <a:latin typeface="Audiowide"/>
                        <a:ea typeface="Audiowide"/>
                        <a:cs typeface="Audiowide"/>
                        <a:sym typeface="Audiowide"/>
                      </a:endParaRPr>
                    </a:p>
                  </a:txBody>
                  <a:tcPr marT="63500" marB="63500" marR="63500" marL="63500"/>
                </a:tc>
              </a:tr>
              <a:tr h="261375">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DDR3 RAM </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2007</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1.5-1.65V</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(8GB)</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1066MHz</a:t>
                      </a:r>
                      <a:endParaRPr sz="1000">
                        <a:solidFill>
                          <a:srgbClr val="666666"/>
                        </a:solidFill>
                        <a:latin typeface="Audiowide"/>
                        <a:ea typeface="Audiowide"/>
                        <a:cs typeface="Audiowide"/>
                        <a:sym typeface="Audiowide"/>
                      </a:endParaRPr>
                    </a:p>
                  </a:txBody>
                  <a:tcPr marT="63500" marB="63500" marR="63500" marL="63500"/>
                </a:tc>
              </a:tr>
              <a:tr h="261375">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DDR4 RAM</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2014</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1.05-1.2V</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(32GB)</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2133MHz</a:t>
                      </a:r>
                      <a:endParaRPr sz="1000">
                        <a:solidFill>
                          <a:srgbClr val="666666"/>
                        </a:solidFill>
                        <a:latin typeface="Audiowide"/>
                        <a:ea typeface="Audiowide"/>
                        <a:cs typeface="Audiowide"/>
                        <a:sym typeface="Audiowide"/>
                      </a:endParaRPr>
                    </a:p>
                  </a:txBody>
                  <a:tcPr marT="63500" marB="63500" marR="63500" marL="63500"/>
                </a:tc>
              </a:tr>
              <a:tr h="294850">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DDR5 RAM</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2020</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1.1V</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(128GB)</a:t>
                      </a:r>
                      <a:endParaRPr sz="1000">
                        <a:solidFill>
                          <a:srgbClr val="666666"/>
                        </a:solidFill>
                        <a:latin typeface="Audiowide"/>
                        <a:ea typeface="Audiowide"/>
                        <a:cs typeface="Audiowide"/>
                        <a:sym typeface="Audiowide"/>
                      </a:endParaRPr>
                    </a:p>
                  </a:txBody>
                  <a:tcPr marT="63500" marB="63500" marR="63500" marL="63500"/>
                </a:tc>
                <a:tc>
                  <a:txBody>
                    <a:bodyPr/>
                    <a:lstStyle/>
                    <a:p>
                      <a:pPr indent="0" lvl="0" marL="0" rtl="0" algn="ctr">
                        <a:spcBef>
                          <a:spcPts val="0"/>
                        </a:spcBef>
                        <a:spcAft>
                          <a:spcPts val="0"/>
                        </a:spcAft>
                        <a:buNone/>
                      </a:pPr>
                      <a:r>
                        <a:rPr lang="es" sz="1000">
                          <a:solidFill>
                            <a:srgbClr val="666666"/>
                          </a:solidFill>
                          <a:latin typeface="Audiowide"/>
                          <a:ea typeface="Audiowide"/>
                          <a:cs typeface="Audiowide"/>
                          <a:sym typeface="Audiowide"/>
                        </a:rPr>
                        <a:t>4800MHz</a:t>
                      </a:r>
                      <a:endParaRPr sz="1000">
                        <a:solidFill>
                          <a:srgbClr val="666666"/>
                        </a:solidFill>
                        <a:latin typeface="Audiowide"/>
                        <a:ea typeface="Audiowide"/>
                        <a:cs typeface="Audiowide"/>
                        <a:sym typeface="Audiowide"/>
                      </a:endParaRPr>
                    </a:p>
                  </a:txBody>
                  <a:tcPr marT="63500" marB="63500" marR="63500" marL="63500"/>
                </a:tc>
              </a:tr>
            </a:tbl>
          </a:graphicData>
        </a:graphic>
      </p:graphicFrame>
      <p:pic>
        <p:nvPicPr>
          <p:cNvPr id="990" name="Google Shape;990;p58"/>
          <p:cNvPicPr preferRelativeResize="0"/>
          <p:nvPr/>
        </p:nvPicPr>
        <p:blipFill>
          <a:blip r:embed="rId3">
            <a:alphaModFix/>
          </a:blip>
          <a:stretch>
            <a:fillRect/>
          </a:stretch>
        </p:blipFill>
        <p:spPr>
          <a:xfrm>
            <a:off x="3075750" y="2051450"/>
            <a:ext cx="2841275" cy="3020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59"/>
          <p:cNvSpPr txBox="1"/>
          <p:nvPr>
            <p:ph type="ctrTitle"/>
          </p:nvPr>
        </p:nvSpPr>
        <p:spPr>
          <a:xfrm>
            <a:off x="498150" y="471991"/>
            <a:ext cx="81477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FF0000"/>
                </a:solidFill>
              </a:rPr>
              <a:t>MEMORIA SECUNDARIA</a:t>
            </a:r>
            <a:endParaRPr sz="2500">
              <a:solidFill>
                <a:srgbClr val="FF0000"/>
              </a:solidFill>
            </a:endParaRPr>
          </a:p>
        </p:txBody>
      </p:sp>
      <p:sp>
        <p:nvSpPr>
          <p:cNvPr id="996" name="Google Shape;996;p59"/>
          <p:cNvSpPr txBox="1"/>
          <p:nvPr>
            <p:ph idx="1" type="body"/>
          </p:nvPr>
        </p:nvSpPr>
        <p:spPr>
          <a:xfrm>
            <a:off x="812125" y="1045875"/>
            <a:ext cx="7997400" cy="258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Ubuntu"/>
              <a:buChar char="●"/>
            </a:pPr>
            <a:r>
              <a:rPr lang="es" sz="2200"/>
              <a:t>Almacenamiento de </a:t>
            </a:r>
            <a:r>
              <a:rPr lang="es" sz="2200">
                <a:solidFill>
                  <a:schemeClr val="dk2"/>
                </a:solidFill>
              </a:rPr>
              <a:t> información de manera permanente.</a:t>
            </a:r>
            <a:r>
              <a:rPr lang="es" sz="2200"/>
              <a:t> </a:t>
            </a:r>
            <a:endParaRPr sz="2200"/>
          </a:p>
          <a:p>
            <a:pPr indent="-368300" lvl="0" marL="457200" rtl="0" algn="l">
              <a:spcBef>
                <a:spcPts val="0"/>
              </a:spcBef>
              <a:spcAft>
                <a:spcPts val="0"/>
              </a:spcAft>
              <a:buClr>
                <a:schemeClr val="dk2"/>
              </a:buClr>
              <a:buSzPts val="2200"/>
              <a:buFont typeface="Ubuntu"/>
              <a:buChar char="●"/>
            </a:pPr>
            <a:r>
              <a:rPr lang="es" sz="2200">
                <a:solidFill>
                  <a:schemeClr val="dk2"/>
                </a:solidFill>
              </a:rPr>
              <a:t>Función principal: almacenar información de forma </a:t>
            </a:r>
            <a:r>
              <a:rPr b="1" lang="es" sz="2200">
                <a:solidFill>
                  <a:schemeClr val="dk2"/>
                </a:solidFill>
              </a:rPr>
              <a:t>no volátil </a:t>
            </a:r>
            <a:endParaRPr sz="2200">
              <a:solidFill>
                <a:schemeClr val="dk2"/>
              </a:solidFill>
            </a:endParaRPr>
          </a:p>
          <a:p>
            <a:pPr indent="-368300" lvl="0" marL="457200" rtl="0" algn="l">
              <a:spcBef>
                <a:spcPts val="0"/>
              </a:spcBef>
              <a:spcAft>
                <a:spcPts val="0"/>
              </a:spcAft>
              <a:buClr>
                <a:schemeClr val="dk2"/>
              </a:buClr>
              <a:buSzPts val="2200"/>
              <a:buFont typeface="Ubuntu"/>
              <a:buChar char="●"/>
            </a:pPr>
            <a:r>
              <a:rPr lang="es" sz="2200">
                <a:solidFill>
                  <a:schemeClr val="dk2"/>
                </a:solidFill>
              </a:rPr>
              <a:t>El procesador no puede acceder a los datos de forma directa.</a:t>
            </a:r>
            <a:endParaRPr sz="2200">
              <a:solidFill>
                <a:schemeClr val="dk2"/>
              </a:solidFill>
            </a:endParaRPr>
          </a:p>
          <a:p>
            <a:pPr indent="-368300" lvl="0" marL="457200" rtl="0" algn="l">
              <a:spcBef>
                <a:spcPts val="0"/>
              </a:spcBef>
              <a:spcAft>
                <a:spcPts val="0"/>
              </a:spcAft>
              <a:buSzPts val="2200"/>
              <a:buChar char="●"/>
            </a:pPr>
            <a:r>
              <a:rPr lang="es" sz="2200">
                <a:solidFill>
                  <a:schemeClr val="dk2"/>
                </a:solidFill>
              </a:rPr>
              <a:t>Su capacidad llega hasta los terabytes.</a:t>
            </a:r>
            <a:endParaRPr sz="2200">
              <a:solidFill>
                <a:schemeClr val="dk2"/>
              </a:solidFill>
            </a:endParaRPr>
          </a:p>
          <a:p>
            <a:pPr indent="-368300" lvl="0" marL="457200" rtl="0" algn="l">
              <a:spcBef>
                <a:spcPts val="0"/>
              </a:spcBef>
              <a:spcAft>
                <a:spcPts val="0"/>
              </a:spcAft>
              <a:buClr>
                <a:schemeClr val="dk2"/>
              </a:buClr>
              <a:buSzPts val="2200"/>
              <a:buChar char="●"/>
            </a:pPr>
            <a:r>
              <a:rPr lang="es" sz="2200">
                <a:solidFill>
                  <a:schemeClr val="dk2"/>
                </a:solidFill>
              </a:rPr>
              <a:t>Acceso únicamente a través de los buses de entrada y salida.</a:t>
            </a:r>
            <a:endParaRPr sz="2200">
              <a:solidFill>
                <a:schemeClr val="dk2"/>
              </a:solidFill>
            </a:endParaRPr>
          </a:p>
          <a:p>
            <a:pPr indent="-368300" lvl="0" marL="457200" rtl="0" algn="l">
              <a:spcBef>
                <a:spcPts val="0"/>
              </a:spcBef>
              <a:spcAft>
                <a:spcPts val="0"/>
              </a:spcAft>
              <a:buClr>
                <a:schemeClr val="dk2"/>
              </a:buClr>
              <a:buSzPts val="2200"/>
              <a:buChar char="●"/>
            </a:pPr>
            <a:r>
              <a:rPr lang="es" sz="2200">
                <a:solidFill>
                  <a:schemeClr val="dk2"/>
                </a:solidFill>
              </a:rPr>
              <a:t>Menor costo y menor velocidad</a:t>
            </a:r>
            <a:endParaRPr sz="2200">
              <a:solidFill>
                <a:schemeClr val="dk2"/>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997" name="Google Shape;997;p59"/>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0"/>
          <p:cNvSpPr/>
          <p:nvPr/>
        </p:nvSpPr>
        <p:spPr>
          <a:xfrm>
            <a:off x="503198" y="5805900"/>
            <a:ext cx="78753" cy="78753"/>
          </a:xfrm>
          <a:custGeom>
            <a:rect b="b" l="l" r="r" t="t"/>
            <a:pathLst>
              <a:path extrusionOk="0" fill="none" h="1459" w="1459">
                <a:moveTo>
                  <a:pt x="1459" y="730"/>
                </a:moveTo>
                <a:cubicBezTo>
                  <a:pt x="1459" y="1133"/>
                  <a:pt x="1133" y="1459"/>
                  <a:pt x="730" y="1459"/>
                </a:cubicBezTo>
                <a:cubicBezTo>
                  <a:pt x="326" y="1459"/>
                  <a:pt x="1" y="1133"/>
                  <a:pt x="1" y="730"/>
                </a:cubicBezTo>
                <a:cubicBezTo>
                  <a:pt x="1" y="326"/>
                  <a:pt x="326" y="1"/>
                  <a:pt x="730" y="1"/>
                </a:cubicBezTo>
                <a:cubicBezTo>
                  <a:pt x="1133" y="1"/>
                  <a:pt x="1459" y="326"/>
                  <a:pt x="1459" y="730"/>
                </a:cubicBezTo>
                <a:close/>
              </a:path>
            </a:pathLst>
          </a:custGeom>
          <a:noFill/>
          <a:ln cap="flat" cmpd="sng" w="2525">
            <a:solidFill>
              <a:srgbClr val="1D1D1B"/>
            </a:solidFill>
            <a:prstDash val="solid"/>
            <a:miter lim="7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0"/>
          <p:cNvSpPr txBox="1"/>
          <p:nvPr>
            <p:ph type="ctrTitle"/>
          </p:nvPr>
        </p:nvSpPr>
        <p:spPr>
          <a:xfrm>
            <a:off x="726525" y="415846"/>
            <a:ext cx="81477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Tecnologías</a:t>
            </a:r>
            <a:endParaRPr sz="2500">
              <a:solidFill>
                <a:schemeClr val="lt2"/>
              </a:solidFill>
            </a:endParaRPr>
          </a:p>
        </p:txBody>
      </p:sp>
      <p:sp>
        <p:nvSpPr>
          <p:cNvPr id="1004" name="Google Shape;1004;p60"/>
          <p:cNvSpPr txBox="1"/>
          <p:nvPr>
            <p:ph idx="4294967295" type="title"/>
          </p:nvPr>
        </p:nvSpPr>
        <p:spPr>
          <a:xfrm flipH="1">
            <a:off x="989625" y="963652"/>
            <a:ext cx="19821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rgbClr val="FF0000"/>
                </a:solidFill>
              </a:rPr>
              <a:t>Magnética</a:t>
            </a:r>
            <a:endParaRPr sz="2000">
              <a:solidFill>
                <a:srgbClr val="FF0000"/>
              </a:solidFill>
            </a:endParaRPr>
          </a:p>
        </p:txBody>
      </p:sp>
      <p:sp>
        <p:nvSpPr>
          <p:cNvPr id="1005" name="Google Shape;1005;p60"/>
          <p:cNvSpPr txBox="1"/>
          <p:nvPr>
            <p:ph idx="4294967295" type="title"/>
          </p:nvPr>
        </p:nvSpPr>
        <p:spPr>
          <a:xfrm flipH="1">
            <a:off x="3809314" y="963657"/>
            <a:ext cx="19821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200">
                <a:solidFill>
                  <a:srgbClr val="FF0000"/>
                </a:solidFill>
              </a:rPr>
              <a:t>Ópticos</a:t>
            </a:r>
            <a:endParaRPr sz="2000">
              <a:solidFill>
                <a:srgbClr val="FF0000"/>
              </a:solidFill>
            </a:endParaRPr>
          </a:p>
        </p:txBody>
      </p:sp>
      <p:sp>
        <p:nvSpPr>
          <p:cNvPr id="1006" name="Google Shape;1006;p60"/>
          <p:cNvSpPr txBox="1"/>
          <p:nvPr>
            <p:ph idx="4294967295" type="title"/>
          </p:nvPr>
        </p:nvSpPr>
        <p:spPr>
          <a:xfrm flipH="1">
            <a:off x="6217375" y="963650"/>
            <a:ext cx="27480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FF0000"/>
                </a:solidFill>
              </a:rPr>
              <a:t>Estado Sólido</a:t>
            </a:r>
            <a:endParaRPr sz="2000">
              <a:solidFill>
                <a:srgbClr val="FF0000"/>
              </a:solidFill>
            </a:endParaRPr>
          </a:p>
        </p:txBody>
      </p:sp>
      <p:pic>
        <p:nvPicPr>
          <p:cNvPr id="1007" name="Google Shape;1007;p60"/>
          <p:cNvPicPr preferRelativeResize="0"/>
          <p:nvPr/>
        </p:nvPicPr>
        <p:blipFill rotWithShape="1">
          <a:blip r:embed="rId3">
            <a:alphaModFix/>
          </a:blip>
          <a:srcRect b="26962" l="22278" r="12310" t="18055"/>
          <a:stretch/>
        </p:blipFill>
        <p:spPr>
          <a:xfrm>
            <a:off x="4068750" y="1561444"/>
            <a:ext cx="416100" cy="376681"/>
          </a:xfrm>
          <a:prstGeom prst="rect">
            <a:avLst/>
          </a:prstGeom>
          <a:noFill/>
          <a:ln>
            <a:noFill/>
          </a:ln>
        </p:spPr>
      </p:pic>
      <p:sp>
        <p:nvSpPr>
          <p:cNvPr id="1008" name="Google Shape;1008;p60"/>
          <p:cNvSpPr txBox="1"/>
          <p:nvPr>
            <p:ph idx="4294967295" type="title"/>
          </p:nvPr>
        </p:nvSpPr>
        <p:spPr>
          <a:xfrm flipH="1">
            <a:off x="4332449" y="1536038"/>
            <a:ext cx="8136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CD</a:t>
            </a:r>
            <a:endParaRPr sz="1600"/>
          </a:p>
        </p:txBody>
      </p:sp>
      <p:pic>
        <p:nvPicPr>
          <p:cNvPr id="1009" name="Google Shape;1009;p60"/>
          <p:cNvPicPr preferRelativeResize="0"/>
          <p:nvPr/>
        </p:nvPicPr>
        <p:blipFill rotWithShape="1">
          <a:blip r:embed="rId3">
            <a:alphaModFix/>
          </a:blip>
          <a:srcRect b="26962" l="22278" r="12310" t="18055"/>
          <a:stretch/>
        </p:blipFill>
        <p:spPr>
          <a:xfrm>
            <a:off x="4068750" y="1968869"/>
            <a:ext cx="416100" cy="376681"/>
          </a:xfrm>
          <a:prstGeom prst="rect">
            <a:avLst/>
          </a:prstGeom>
          <a:noFill/>
          <a:ln>
            <a:noFill/>
          </a:ln>
        </p:spPr>
      </p:pic>
      <p:sp>
        <p:nvSpPr>
          <p:cNvPr id="1010" name="Google Shape;1010;p60"/>
          <p:cNvSpPr txBox="1"/>
          <p:nvPr>
            <p:ph idx="4294967295" type="title"/>
          </p:nvPr>
        </p:nvSpPr>
        <p:spPr>
          <a:xfrm flipH="1">
            <a:off x="4408649" y="1943463"/>
            <a:ext cx="8136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DVD</a:t>
            </a:r>
            <a:endParaRPr sz="1600"/>
          </a:p>
        </p:txBody>
      </p:sp>
      <p:pic>
        <p:nvPicPr>
          <p:cNvPr id="1011" name="Google Shape;1011;p60"/>
          <p:cNvPicPr preferRelativeResize="0"/>
          <p:nvPr/>
        </p:nvPicPr>
        <p:blipFill rotWithShape="1">
          <a:blip r:embed="rId3">
            <a:alphaModFix/>
          </a:blip>
          <a:srcRect b="26962" l="22278" r="12310" t="18055"/>
          <a:stretch/>
        </p:blipFill>
        <p:spPr>
          <a:xfrm>
            <a:off x="4068750" y="2401694"/>
            <a:ext cx="416100" cy="376681"/>
          </a:xfrm>
          <a:prstGeom prst="rect">
            <a:avLst/>
          </a:prstGeom>
          <a:noFill/>
          <a:ln>
            <a:noFill/>
          </a:ln>
        </p:spPr>
      </p:pic>
      <p:sp>
        <p:nvSpPr>
          <p:cNvPr id="1012" name="Google Shape;1012;p60"/>
          <p:cNvSpPr txBox="1"/>
          <p:nvPr>
            <p:ph idx="4294967295" type="title"/>
          </p:nvPr>
        </p:nvSpPr>
        <p:spPr>
          <a:xfrm flipH="1">
            <a:off x="4332451" y="2376300"/>
            <a:ext cx="13299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Blu-Ray</a:t>
            </a:r>
            <a:endParaRPr sz="1600"/>
          </a:p>
        </p:txBody>
      </p:sp>
      <p:pic>
        <p:nvPicPr>
          <p:cNvPr id="1013" name="Google Shape;1013;p60"/>
          <p:cNvPicPr preferRelativeResize="0"/>
          <p:nvPr/>
        </p:nvPicPr>
        <p:blipFill rotWithShape="1">
          <a:blip r:embed="rId3">
            <a:alphaModFix/>
          </a:blip>
          <a:srcRect b="26962" l="22278" r="12310" t="18055"/>
          <a:stretch/>
        </p:blipFill>
        <p:spPr>
          <a:xfrm>
            <a:off x="6454525" y="1483119"/>
            <a:ext cx="416100" cy="376681"/>
          </a:xfrm>
          <a:prstGeom prst="rect">
            <a:avLst/>
          </a:prstGeom>
          <a:noFill/>
          <a:ln>
            <a:noFill/>
          </a:ln>
        </p:spPr>
      </p:pic>
      <p:sp>
        <p:nvSpPr>
          <p:cNvPr id="1014" name="Google Shape;1014;p60"/>
          <p:cNvSpPr txBox="1"/>
          <p:nvPr>
            <p:ph idx="4294967295" type="title"/>
          </p:nvPr>
        </p:nvSpPr>
        <p:spPr>
          <a:xfrm flipH="1">
            <a:off x="6718225" y="1457725"/>
            <a:ext cx="15723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Pendrive</a:t>
            </a:r>
            <a:endParaRPr sz="1600"/>
          </a:p>
        </p:txBody>
      </p:sp>
      <p:pic>
        <p:nvPicPr>
          <p:cNvPr id="1015" name="Google Shape;1015;p60"/>
          <p:cNvPicPr preferRelativeResize="0"/>
          <p:nvPr/>
        </p:nvPicPr>
        <p:blipFill rotWithShape="1">
          <a:blip r:embed="rId3">
            <a:alphaModFix/>
          </a:blip>
          <a:srcRect b="26962" l="22278" r="12310" t="18055"/>
          <a:stretch/>
        </p:blipFill>
        <p:spPr>
          <a:xfrm>
            <a:off x="6454525" y="1987544"/>
            <a:ext cx="416100" cy="376681"/>
          </a:xfrm>
          <a:prstGeom prst="rect">
            <a:avLst/>
          </a:prstGeom>
          <a:noFill/>
          <a:ln>
            <a:noFill/>
          </a:ln>
        </p:spPr>
      </p:pic>
      <p:sp>
        <p:nvSpPr>
          <p:cNvPr id="1016" name="Google Shape;1016;p60"/>
          <p:cNvSpPr txBox="1"/>
          <p:nvPr>
            <p:ph idx="4294967295" type="title"/>
          </p:nvPr>
        </p:nvSpPr>
        <p:spPr>
          <a:xfrm flipH="1">
            <a:off x="6718224" y="1962138"/>
            <a:ext cx="8136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 SSD</a:t>
            </a:r>
            <a:endParaRPr sz="1600"/>
          </a:p>
        </p:txBody>
      </p:sp>
      <p:sp>
        <p:nvSpPr>
          <p:cNvPr id="1017" name="Google Shape;1017;p60"/>
          <p:cNvSpPr txBox="1"/>
          <p:nvPr>
            <p:ph idx="1" type="body"/>
          </p:nvPr>
        </p:nvSpPr>
        <p:spPr>
          <a:xfrm>
            <a:off x="874250" y="3089563"/>
            <a:ext cx="20670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18" name="Google Shape;1018;p60"/>
          <p:cNvSpPr txBox="1"/>
          <p:nvPr>
            <p:ph idx="1" type="body"/>
          </p:nvPr>
        </p:nvSpPr>
        <p:spPr>
          <a:xfrm>
            <a:off x="6217375" y="2844014"/>
            <a:ext cx="2067000" cy="14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19" name="Google Shape;1019;p60"/>
          <p:cNvSpPr txBox="1"/>
          <p:nvPr>
            <p:ph idx="1" type="body"/>
          </p:nvPr>
        </p:nvSpPr>
        <p:spPr>
          <a:xfrm>
            <a:off x="3766875" y="3089563"/>
            <a:ext cx="20670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020" name="Google Shape;1020;p60"/>
          <p:cNvPicPr preferRelativeResize="0"/>
          <p:nvPr/>
        </p:nvPicPr>
        <p:blipFill rotWithShape="1">
          <a:blip r:embed="rId3">
            <a:alphaModFix/>
          </a:blip>
          <a:srcRect b="26962" l="22278" r="12310" t="18055"/>
          <a:stretch/>
        </p:blipFill>
        <p:spPr>
          <a:xfrm>
            <a:off x="1166675" y="1657644"/>
            <a:ext cx="416100" cy="376681"/>
          </a:xfrm>
          <a:prstGeom prst="rect">
            <a:avLst/>
          </a:prstGeom>
          <a:noFill/>
          <a:ln>
            <a:noFill/>
          </a:ln>
        </p:spPr>
      </p:pic>
      <p:sp>
        <p:nvSpPr>
          <p:cNvPr id="1021" name="Google Shape;1021;p60"/>
          <p:cNvSpPr txBox="1"/>
          <p:nvPr>
            <p:ph idx="4294967295" type="title"/>
          </p:nvPr>
        </p:nvSpPr>
        <p:spPr>
          <a:xfrm flipH="1">
            <a:off x="1430375" y="1580725"/>
            <a:ext cx="22779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cinta magnetica</a:t>
            </a:r>
            <a:endParaRPr sz="1600"/>
          </a:p>
        </p:txBody>
      </p:sp>
      <p:pic>
        <p:nvPicPr>
          <p:cNvPr id="1022" name="Google Shape;1022;p60"/>
          <p:cNvPicPr preferRelativeResize="0"/>
          <p:nvPr/>
        </p:nvPicPr>
        <p:blipFill rotWithShape="1">
          <a:blip r:embed="rId3">
            <a:alphaModFix/>
          </a:blip>
          <a:srcRect b="26962" l="22278" r="12310" t="18055"/>
          <a:stretch/>
        </p:blipFill>
        <p:spPr>
          <a:xfrm>
            <a:off x="1166675" y="2065069"/>
            <a:ext cx="416100" cy="376681"/>
          </a:xfrm>
          <a:prstGeom prst="rect">
            <a:avLst/>
          </a:prstGeom>
          <a:noFill/>
          <a:ln>
            <a:noFill/>
          </a:ln>
        </p:spPr>
      </p:pic>
      <p:sp>
        <p:nvSpPr>
          <p:cNvPr id="1023" name="Google Shape;1023;p60"/>
          <p:cNvSpPr txBox="1"/>
          <p:nvPr>
            <p:ph idx="4294967295" type="title"/>
          </p:nvPr>
        </p:nvSpPr>
        <p:spPr>
          <a:xfrm flipH="1">
            <a:off x="1506576" y="2039675"/>
            <a:ext cx="13299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Disquete</a:t>
            </a:r>
            <a:endParaRPr sz="1600"/>
          </a:p>
        </p:txBody>
      </p:sp>
      <p:pic>
        <p:nvPicPr>
          <p:cNvPr id="1024" name="Google Shape;1024;p60"/>
          <p:cNvPicPr preferRelativeResize="0"/>
          <p:nvPr/>
        </p:nvPicPr>
        <p:blipFill rotWithShape="1">
          <a:blip r:embed="rId3">
            <a:alphaModFix/>
          </a:blip>
          <a:srcRect b="26962" l="22278" r="12310" t="18055"/>
          <a:stretch/>
        </p:blipFill>
        <p:spPr>
          <a:xfrm>
            <a:off x="1166675" y="2497894"/>
            <a:ext cx="416100" cy="376681"/>
          </a:xfrm>
          <a:prstGeom prst="rect">
            <a:avLst/>
          </a:prstGeom>
          <a:noFill/>
          <a:ln>
            <a:noFill/>
          </a:ln>
        </p:spPr>
      </p:pic>
      <p:sp>
        <p:nvSpPr>
          <p:cNvPr id="1025" name="Google Shape;1025;p60"/>
          <p:cNvSpPr txBox="1"/>
          <p:nvPr>
            <p:ph idx="4294967295" type="title"/>
          </p:nvPr>
        </p:nvSpPr>
        <p:spPr>
          <a:xfrm flipH="1">
            <a:off x="1430450" y="2472500"/>
            <a:ext cx="19821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Discos duros</a:t>
            </a:r>
            <a:endParaRPr sz="1600"/>
          </a:p>
        </p:txBody>
      </p:sp>
      <p:pic>
        <p:nvPicPr>
          <p:cNvPr id="1026" name="Google Shape;1026;p60"/>
          <p:cNvPicPr preferRelativeResize="0"/>
          <p:nvPr/>
        </p:nvPicPr>
        <p:blipFill rotWithShape="1">
          <a:blip r:embed="rId3">
            <a:alphaModFix/>
          </a:blip>
          <a:srcRect b="26962" l="22278" r="12310" t="18055"/>
          <a:stretch/>
        </p:blipFill>
        <p:spPr>
          <a:xfrm>
            <a:off x="6454525" y="2521681"/>
            <a:ext cx="416100" cy="376681"/>
          </a:xfrm>
          <a:prstGeom prst="rect">
            <a:avLst/>
          </a:prstGeom>
          <a:noFill/>
          <a:ln>
            <a:noFill/>
          </a:ln>
        </p:spPr>
      </p:pic>
      <p:sp>
        <p:nvSpPr>
          <p:cNvPr id="1027" name="Google Shape;1027;p60"/>
          <p:cNvSpPr txBox="1"/>
          <p:nvPr>
            <p:ph idx="4294967295" type="title"/>
          </p:nvPr>
        </p:nvSpPr>
        <p:spPr>
          <a:xfrm flipH="1">
            <a:off x="6582251" y="2466575"/>
            <a:ext cx="1203300" cy="2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t> Flash</a:t>
            </a:r>
            <a:endParaRPr sz="1600"/>
          </a:p>
        </p:txBody>
      </p:sp>
      <p:pic>
        <p:nvPicPr>
          <p:cNvPr id="1028" name="Google Shape;1028;p60"/>
          <p:cNvPicPr preferRelativeResize="0"/>
          <p:nvPr/>
        </p:nvPicPr>
        <p:blipFill>
          <a:blip r:embed="rId4">
            <a:alphaModFix/>
          </a:blip>
          <a:stretch>
            <a:fillRect/>
          </a:stretch>
        </p:blipFill>
        <p:spPr>
          <a:xfrm>
            <a:off x="1037126" y="2930725"/>
            <a:ext cx="1651584" cy="1608848"/>
          </a:xfrm>
          <a:prstGeom prst="rect">
            <a:avLst/>
          </a:prstGeom>
          <a:noFill/>
          <a:ln>
            <a:noFill/>
          </a:ln>
        </p:spPr>
      </p:pic>
      <p:pic>
        <p:nvPicPr>
          <p:cNvPr id="1029" name="Google Shape;1029;p60"/>
          <p:cNvPicPr preferRelativeResize="0"/>
          <p:nvPr/>
        </p:nvPicPr>
        <p:blipFill>
          <a:blip r:embed="rId5">
            <a:alphaModFix/>
          </a:blip>
          <a:stretch>
            <a:fillRect/>
          </a:stretch>
        </p:blipFill>
        <p:spPr>
          <a:xfrm>
            <a:off x="4029300" y="3089574"/>
            <a:ext cx="1378245" cy="1608851"/>
          </a:xfrm>
          <a:prstGeom prst="rect">
            <a:avLst/>
          </a:prstGeom>
          <a:noFill/>
          <a:ln>
            <a:noFill/>
          </a:ln>
        </p:spPr>
      </p:pic>
      <p:pic>
        <p:nvPicPr>
          <p:cNvPr id="1030" name="Google Shape;1030;p60"/>
          <p:cNvPicPr preferRelativeResize="0"/>
          <p:nvPr/>
        </p:nvPicPr>
        <p:blipFill>
          <a:blip r:embed="rId6">
            <a:alphaModFix/>
          </a:blip>
          <a:stretch>
            <a:fillRect/>
          </a:stretch>
        </p:blipFill>
        <p:spPr>
          <a:xfrm>
            <a:off x="6582250" y="3182776"/>
            <a:ext cx="2214323" cy="16088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e-Minimal Shapes Consulting Toolkit by Slidesgo">
  <a:themeElements>
    <a:clrScheme name="Simple Light">
      <a:dk1>
        <a:srgbClr val="F3F3F3"/>
      </a:dk1>
      <a:lt1>
        <a:srgbClr val="FF00E0"/>
      </a:lt1>
      <a:dk2>
        <a:srgbClr val="6D6D6D"/>
      </a:dk2>
      <a:lt2>
        <a:srgbClr val="6D6D6D"/>
      </a:lt2>
      <a:accent1>
        <a:srgbClr val="633BFD"/>
      </a:accent1>
      <a:accent2>
        <a:srgbClr val="A200FF"/>
      </a:accent2>
      <a:accent3>
        <a:srgbClr val="F3F3F3"/>
      </a:accent3>
      <a:accent4>
        <a:srgbClr val="F3F3F3"/>
      </a:accent4>
      <a:accent5>
        <a:srgbClr val="F3F3F3"/>
      </a:accent5>
      <a:accent6>
        <a:srgbClr val="F3F3F3"/>
      </a:accent6>
      <a:hlink>
        <a:srgbClr val="6D6D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